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  <p:sldId id="267" r:id="rId6"/>
    <p:sldId id="257" r:id="rId7"/>
    <p:sldId id="269" r:id="rId8"/>
    <p:sldId id="270" r:id="rId9"/>
    <p:sldId id="271" r:id="rId10"/>
    <p:sldId id="272" r:id="rId11"/>
    <p:sldId id="273" r:id="rId12"/>
    <p:sldId id="274" r:id="rId13"/>
    <p:sldId id="262" r:id="rId14"/>
  </p:sldIdLst>
  <p:sldSz cx="9144000" cy="5143500" type="screen16x9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34587" autoAdjust="0"/>
    <p:restoredTop sz="94629" autoAdjust="0"/>
  </p:normalViewPr>
  <p:slideViewPr>
    <p:cSldViewPr>
      <p:cViewPr>
        <p:scale>
          <a:sx n="102" d="100"/>
          <a:sy n="102" d="100"/>
        </p:scale>
        <p:origin x="-222" y="-48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tzivanop\Desktop\Hintergründe\PPT VORLAGE HINTERGRUND EUROPA3.pn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460"/>
            <a:ext cx="9144000" cy="51426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1619672" y="1253209"/>
            <a:ext cx="6768752" cy="670470"/>
          </a:xfrm>
        </p:spPr>
        <p:txBody>
          <a:bodyPr>
            <a:noAutofit/>
          </a:bodyPr>
          <a:lstStyle>
            <a:lvl1pPr algn="l">
              <a:defRPr sz="5400"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</a:lstStyle>
          <a:p>
            <a:r>
              <a:rPr lang="de-DE" smtClean="0"/>
              <a:t>Titelmasterformat durch Klicken bearbeiten</a:t>
            </a:r>
            <a:endParaRPr lang="de-AT" dirty="0"/>
          </a:p>
        </p:txBody>
      </p:sp>
      <p:sp>
        <p:nvSpPr>
          <p:cNvPr id="3" name="Untertitel 2"/>
          <p:cNvSpPr>
            <a:spLocks noGrp="1"/>
          </p:cNvSpPr>
          <p:nvPr>
            <p:ph type="subTitle" idx="1" hasCustomPrompt="1"/>
          </p:nvPr>
        </p:nvSpPr>
        <p:spPr>
          <a:xfrm>
            <a:off x="1619672" y="1923678"/>
            <a:ext cx="5785338" cy="432048"/>
          </a:xfrm>
        </p:spPr>
        <p:txBody>
          <a:bodyPr>
            <a:normAutofit/>
          </a:bodyPr>
          <a:lstStyle>
            <a:lvl1pPr marL="0" indent="0" algn="l">
              <a:buNone/>
              <a:defRPr sz="300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de-AT" dirty="0" smtClean="0"/>
              <a:t>Untertitel</a:t>
            </a:r>
            <a:endParaRPr lang="de-AT" dirty="0"/>
          </a:p>
        </p:txBody>
      </p:sp>
      <p:sp>
        <p:nvSpPr>
          <p:cNvPr id="7" name="Bildplatzhalter 6"/>
          <p:cNvSpPr>
            <a:spLocks noGrp="1"/>
          </p:cNvSpPr>
          <p:nvPr>
            <p:ph type="pic" sz="quarter" idx="10" hasCustomPrompt="1"/>
          </p:nvPr>
        </p:nvSpPr>
        <p:spPr>
          <a:xfrm>
            <a:off x="179662" y="303442"/>
            <a:ext cx="863946" cy="594122"/>
          </a:xfrm>
        </p:spPr>
        <p:txBody>
          <a:bodyPr>
            <a:noAutofit/>
          </a:bodyPr>
          <a:lstStyle>
            <a:lvl1pPr marL="0" indent="0">
              <a:buNone/>
              <a:defRPr sz="1000" baseline="0"/>
            </a:lvl1pPr>
          </a:lstStyle>
          <a:p>
            <a:r>
              <a:rPr lang="de-AT" dirty="0" smtClean="0"/>
              <a:t>Optional Logo</a:t>
            </a:r>
            <a:endParaRPr lang="de-AT" dirty="0"/>
          </a:p>
        </p:txBody>
      </p:sp>
    </p:spTree>
    <p:extLst>
      <p:ext uri="{BB962C8B-B14F-4D97-AF65-F5344CB8AC3E}">
        <p14:creationId xmlns:p14="http://schemas.microsoft.com/office/powerpoint/2010/main" val="393429798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Inhaltsseite Farbe Deuts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tzivanop\Desktop\Hintergründe\PPT VORLAGE HINTERGRUND EUROPA320.pn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1376"/>
            <a:ext cx="9144000" cy="51426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Untertitel 2"/>
          <p:cNvSpPr>
            <a:spLocks noGrp="1"/>
          </p:cNvSpPr>
          <p:nvPr>
            <p:ph type="subTitle" idx="1" hasCustomPrompt="1"/>
          </p:nvPr>
        </p:nvSpPr>
        <p:spPr>
          <a:xfrm>
            <a:off x="467544" y="1275606"/>
            <a:ext cx="7992888" cy="3240360"/>
          </a:xfrm>
        </p:spPr>
        <p:txBody>
          <a:bodyPr>
            <a:noAutofit/>
          </a:bodyPr>
          <a:lstStyle>
            <a:lvl1pPr marL="0" indent="0" algn="l">
              <a:buNone/>
              <a:defRPr sz="320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de-AT" dirty="0" smtClean="0"/>
              <a:t>Text</a:t>
            </a:r>
            <a:endParaRPr lang="de-AT" dirty="0"/>
          </a:p>
        </p:txBody>
      </p:sp>
      <p:sp>
        <p:nvSpPr>
          <p:cNvPr id="5" name="Titel 1"/>
          <p:cNvSpPr>
            <a:spLocks noGrp="1"/>
          </p:cNvSpPr>
          <p:nvPr>
            <p:ph type="ctrTitle"/>
          </p:nvPr>
        </p:nvSpPr>
        <p:spPr>
          <a:xfrm>
            <a:off x="467544" y="465518"/>
            <a:ext cx="6768752" cy="486055"/>
          </a:xfrm>
        </p:spPr>
        <p:txBody>
          <a:bodyPr>
            <a:noAutofit/>
          </a:bodyPr>
          <a:lstStyle>
            <a:lvl1pPr algn="l">
              <a:defRPr sz="3600" b="1"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</a:lstStyle>
          <a:p>
            <a:r>
              <a:rPr lang="de-DE" smtClean="0"/>
              <a:t>Titelmasterformat durch Klicken bearbeiten</a:t>
            </a:r>
            <a:endParaRPr lang="de-AT" dirty="0"/>
          </a:p>
        </p:txBody>
      </p:sp>
    </p:spTree>
    <p:extLst>
      <p:ext uri="{BB962C8B-B14F-4D97-AF65-F5344CB8AC3E}">
        <p14:creationId xmlns:p14="http://schemas.microsoft.com/office/powerpoint/2010/main" val="385646205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Inhaltsseite Farbe Englis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tzivanop\Desktop\Hintergründe\PPT VORLAGE HINTERGRUND EUROPA330.pn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1601"/>
            <a:ext cx="9144000" cy="51426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itel 1"/>
          <p:cNvSpPr>
            <a:spLocks noGrp="1"/>
          </p:cNvSpPr>
          <p:nvPr>
            <p:ph type="ctrTitle"/>
          </p:nvPr>
        </p:nvSpPr>
        <p:spPr>
          <a:xfrm>
            <a:off x="467544" y="465518"/>
            <a:ext cx="6768752" cy="486055"/>
          </a:xfrm>
        </p:spPr>
        <p:txBody>
          <a:bodyPr>
            <a:noAutofit/>
          </a:bodyPr>
          <a:lstStyle>
            <a:lvl1pPr algn="l">
              <a:defRPr sz="3600" b="1"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</a:lstStyle>
          <a:p>
            <a:r>
              <a:rPr lang="de-DE" smtClean="0"/>
              <a:t>Titelmasterformat durch Klicken bearbeiten</a:t>
            </a:r>
            <a:endParaRPr lang="de-AT" dirty="0"/>
          </a:p>
        </p:txBody>
      </p:sp>
      <p:sp>
        <p:nvSpPr>
          <p:cNvPr id="5" name="Untertitel 2"/>
          <p:cNvSpPr>
            <a:spLocks noGrp="1"/>
          </p:cNvSpPr>
          <p:nvPr>
            <p:ph type="subTitle" idx="1" hasCustomPrompt="1"/>
          </p:nvPr>
        </p:nvSpPr>
        <p:spPr>
          <a:xfrm>
            <a:off x="467544" y="1275606"/>
            <a:ext cx="7992888" cy="3240360"/>
          </a:xfrm>
        </p:spPr>
        <p:txBody>
          <a:bodyPr>
            <a:noAutofit/>
          </a:bodyPr>
          <a:lstStyle>
            <a:lvl1pPr marL="0" indent="0" algn="l">
              <a:buNone/>
              <a:defRPr sz="320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de-AT" dirty="0" smtClean="0"/>
              <a:t>Text</a:t>
            </a:r>
            <a:endParaRPr lang="de-AT" dirty="0"/>
          </a:p>
        </p:txBody>
      </p:sp>
    </p:spTree>
    <p:extLst>
      <p:ext uri="{BB962C8B-B14F-4D97-AF65-F5344CB8AC3E}">
        <p14:creationId xmlns:p14="http://schemas.microsoft.com/office/powerpoint/2010/main" val="244926650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Universität Kapitelse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P:\PRESSESTELLE\PowerPointPräsentation\Grafiken\4zu3\PPTs 4zu3\HINTERGRÜNDE\PPT VORLAGE HINTERGRUND5.pn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60" y="-21600"/>
            <a:ext cx="9145860" cy="5165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214586" y="357504"/>
            <a:ext cx="8712968" cy="864096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 numCol="1" anchor="ctr" anchorCtr="0" compatLnSpc="1">
            <a:prstTxWarp prst="textNoShape">
              <a:avLst/>
            </a:prstTxWarp>
            <a:normAutofit/>
          </a:bodyPr>
          <a:lstStyle>
            <a:lvl1pPr>
              <a:defRPr sz="4400"/>
            </a:lvl1pPr>
          </a:lstStyle>
          <a:p>
            <a:pPr marL="0" algn="l">
              <a:lnSpc>
                <a:spcPct val="80000"/>
              </a:lnSpc>
            </a:pPr>
            <a:r>
              <a:rPr lang="de-DE" smtClean="0">
                <a:latin typeface="Verdana" pitchFamily="34" charset="0"/>
                <a:ea typeface="Verdana" pitchFamily="34" charset="0"/>
                <a:cs typeface="Verdana" pitchFamily="34" charset="0"/>
                <a:sym typeface="Franklin Gothic Medium" charset="0"/>
              </a:rPr>
              <a:t>Titelmasterformat durch Klicken bearbeiten</a:t>
            </a:r>
            <a:endParaRPr lang="en-US" dirty="0">
              <a:latin typeface="Verdana" pitchFamily="34" charset="0"/>
              <a:ea typeface="Verdana" pitchFamily="34" charset="0"/>
              <a:cs typeface="Verdana" pitchFamily="34" charset="0"/>
              <a:sym typeface="Franklin Gothic Medium" charset="0"/>
            </a:endParaRPr>
          </a:p>
        </p:txBody>
      </p:sp>
      <p:sp>
        <p:nvSpPr>
          <p:cNvPr id="5" name="Rectangle 3"/>
          <p:cNvSpPr>
            <a:spLocks noGrp="1" noChangeArrowheads="1"/>
          </p:cNvSpPr>
          <p:nvPr>
            <p:ph idx="10"/>
          </p:nvPr>
        </p:nvSpPr>
        <p:spPr bwMode="auto">
          <a:xfrm>
            <a:off x="251520" y="1491630"/>
            <a:ext cx="8712968" cy="307834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>
            <a:lvl1pPr>
              <a:defRPr sz="3400"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2" name="Textfeld 1"/>
          <p:cNvSpPr txBox="1"/>
          <p:nvPr userDrawn="1"/>
        </p:nvSpPr>
        <p:spPr>
          <a:xfrm>
            <a:off x="8207290" y="4613205"/>
            <a:ext cx="54117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fld id="{A56108E9-0BB1-46BE-B52C-447D2D187DBA}" type="slidenum">
              <a:rPr lang="de-AT" sz="1200" smtClean="0">
                <a:latin typeface="Verdana" pitchFamily="34" charset="0"/>
                <a:ea typeface="Verdana" pitchFamily="34" charset="0"/>
                <a:cs typeface="Verdana" pitchFamily="34" charset="0"/>
              </a:rPr>
              <a:t>‹Nr.›</a:t>
            </a:fld>
            <a:endParaRPr lang="de-AT" sz="12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1504677"/>
      </p:ext>
    </p:extLst>
  </p:cSld>
  <p:clrMapOvr>
    <a:masterClrMapping/>
  </p:clrMapOvr>
  <p:timing>
    <p:tnLst>
      <p:par>
        <p:cTn id="1" dur="indefinite" restart="never" nodeType="tmRoot"/>
      </p:par>
    </p:tnLst>
  </p:timing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Universität Inhaltsse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P:\PRESSESTELLE\PowerPointPräsentation\Grafiken\4zu3\PPTs 4zu3\HINTERGRÜNDE\PPT VORLAGE HINTERGRUND15.pn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1600"/>
            <a:ext cx="914586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Untertitel 2"/>
          <p:cNvSpPr>
            <a:spLocks noGrp="1"/>
          </p:cNvSpPr>
          <p:nvPr>
            <p:ph type="subTitle" idx="1" hasCustomPrompt="1"/>
          </p:nvPr>
        </p:nvSpPr>
        <p:spPr>
          <a:xfrm>
            <a:off x="467544" y="1275606"/>
            <a:ext cx="7992888" cy="3240360"/>
          </a:xfrm>
        </p:spPr>
        <p:txBody>
          <a:bodyPr>
            <a:noAutofit/>
          </a:bodyPr>
          <a:lstStyle>
            <a:lvl1pPr marL="0" indent="0" algn="l">
              <a:buNone/>
              <a:defRPr sz="320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de-AT" dirty="0" smtClean="0"/>
              <a:t>Text</a:t>
            </a:r>
            <a:endParaRPr lang="de-AT" dirty="0"/>
          </a:p>
        </p:txBody>
      </p:sp>
      <p:sp>
        <p:nvSpPr>
          <p:cNvPr id="6" name="Titel 1"/>
          <p:cNvSpPr>
            <a:spLocks noGrp="1"/>
          </p:cNvSpPr>
          <p:nvPr>
            <p:ph type="ctrTitle"/>
          </p:nvPr>
        </p:nvSpPr>
        <p:spPr>
          <a:xfrm>
            <a:off x="467544" y="465518"/>
            <a:ext cx="6768752" cy="486055"/>
          </a:xfrm>
        </p:spPr>
        <p:txBody>
          <a:bodyPr>
            <a:noAutofit/>
          </a:bodyPr>
          <a:lstStyle>
            <a:lvl1pPr algn="l">
              <a:defRPr sz="3600" b="1"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</a:lstStyle>
          <a:p>
            <a:r>
              <a:rPr lang="de-DE" smtClean="0"/>
              <a:t>Titelmasterformat durch Klicken bearbeiten</a:t>
            </a:r>
            <a:endParaRPr lang="de-AT" dirty="0"/>
          </a:p>
        </p:txBody>
      </p:sp>
      <p:sp>
        <p:nvSpPr>
          <p:cNvPr id="7" name="Textfeld 6"/>
          <p:cNvSpPr txBox="1"/>
          <p:nvPr userDrawn="1"/>
        </p:nvSpPr>
        <p:spPr>
          <a:xfrm>
            <a:off x="8207290" y="4613205"/>
            <a:ext cx="54117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fld id="{A56108E9-0BB1-46BE-B52C-447D2D187DBA}" type="slidenum">
              <a:rPr lang="de-AT" sz="1200" smtClean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‹Nr.›</a:t>
            </a:fld>
            <a:endParaRPr lang="de-AT" sz="1200" dirty="0">
              <a:solidFill>
                <a:schemeClr val="bg1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4204594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WI Titel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tzivanop\Desktop\PPT 16zu9\Hintergründe\PPT VORLAGE HINTERGRUND 3_22.pn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050" y="2550"/>
            <a:ext cx="9185495" cy="516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Bildplatzhalter 6"/>
          <p:cNvSpPr>
            <a:spLocks noGrp="1"/>
          </p:cNvSpPr>
          <p:nvPr>
            <p:ph type="pic" sz="quarter" idx="10" hasCustomPrompt="1"/>
          </p:nvPr>
        </p:nvSpPr>
        <p:spPr>
          <a:xfrm>
            <a:off x="323678" y="303442"/>
            <a:ext cx="863946" cy="594122"/>
          </a:xfrm>
        </p:spPr>
        <p:txBody>
          <a:bodyPr>
            <a:noAutofit/>
          </a:bodyPr>
          <a:lstStyle>
            <a:lvl1pPr marL="0" indent="0">
              <a:buNone/>
              <a:defRPr sz="1000" baseline="0"/>
            </a:lvl1pPr>
          </a:lstStyle>
          <a:p>
            <a:r>
              <a:rPr lang="de-AT" dirty="0" smtClean="0"/>
              <a:t>Optional Logo</a:t>
            </a:r>
            <a:endParaRPr lang="de-AT" dirty="0"/>
          </a:p>
        </p:txBody>
      </p:sp>
    </p:spTree>
    <p:extLst>
      <p:ext uri="{BB962C8B-B14F-4D97-AF65-F5344CB8AC3E}">
        <p14:creationId xmlns:p14="http://schemas.microsoft.com/office/powerpoint/2010/main" val="1930077828"/>
      </p:ext>
    </p:extLst>
  </p:cSld>
  <p:clrMapOvr>
    <a:masterClrMapping/>
  </p:clrMapOvr>
  <p:timing>
    <p:tnLst>
      <p:par>
        <p:cTn id="1" dur="indefinite" restart="never" nodeType="tmRoot"/>
      </p:par>
    </p:tnLst>
  </p:timing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WI Titel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tzivanop\Desktop\PPT 16zu9\Hintergründe\PPT VORLAGE HINTERGRUND EUROPA33.pn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1600"/>
            <a:ext cx="9185495" cy="516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Bildplatzhalter 6"/>
          <p:cNvSpPr>
            <a:spLocks noGrp="1"/>
          </p:cNvSpPr>
          <p:nvPr>
            <p:ph type="pic" sz="quarter" idx="10" hasCustomPrompt="1"/>
          </p:nvPr>
        </p:nvSpPr>
        <p:spPr>
          <a:xfrm>
            <a:off x="323678" y="303442"/>
            <a:ext cx="863946" cy="594122"/>
          </a:xfrm>
        </p:spPr>
        <p:txBody>
          <a:bodyPr>
            <a:noAutofit/>
          </a:bodyPr>
          <a:lstStyle>
            <a:lvl1pPr marL="0" indent="0">
              <a:buNone/>
              <a:defRPr sz="1000" baseline="0"/>
            </a:lvl1pPr>
          </a:lstStyle>
          <a:p>
            <a:r>
              <a:rPr lang="de-AT" dirty="0" smtClean="0"/>
              <a:t>Optional Logo</a:t>
            </a:r>
            <a:endParaRPr lang="de-AT" dirty="0"/>
          </a:p>
        </p:txBody>
      </p:sp>
    </p:spTree>
    <p:extLst>
      <p:ext uri="{BB962C8B-B14F-4D97-AF65-F5344CB8AC3E}">
        <p14:creationId xmlns:p14="http://schemas.microsoft.com/office/powerpoint/2010/main" val="2722939185"/>
      </p:ext>
    </p:extLst>
  </p:cSld>
  <p:clrMapOvr>
    <a:masterClrMapping/>
  </p:clrMapOvr>
  <p:timing>
    <p:tnLst>
      <p:par>
        <p:cTn id="1" dur="indefinite" restart="never" nodeType="tmRoot"/>
      </p:par>
    </p:tnLst>
  </p:timing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WI Kapitelse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P:\PRESSESTELLE\PowerPointPräsentation\Grafiken\4zu3\PPTs 4zu3\HINTERGRÜNDE\PPT VORLAGE HINTERGRUND7.pn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999" y="-4356"/>
            <a:ext cx="9184267" cy="5165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214586" y="357504"/>
            <a:ext cx="8712968" cy="864096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 numCol="1" anchor="ctr" anchorCtr="0" compatLnSpc="1">
            <a:prstTxWarp prst="textNoShape">
              <a:avLst/>
            </a:prstTxWarp>
            <a:normAutofit/>
          </a:bodyPr>
          <a:lstStyle>
            <a:lvl1pPr>
              <a:defRPr sz="4400"/>
            </a:lvl1pPr>
          </a:lstStyle>
          <a:p>
            <a:pPr marL="0" algn="l">
              <a:lnSpc>
                <a:spcPct val="80000"/>
              </a:lnSpc>
            </a:pPr>
            <a:r>
              <a:rPr lang="de-DE" smtClean="0">
                <a:latin typeface="Verdana" pitchFamily="34" charset="0"/>
                <a:ea typeface="Verdana" pitchFamily="34" charset="0"/>
                <a:cs typeface="Verdana" pitchFamily="34" charset="0"/>
                <a:sym typeface="Franklin Gothic Medium" charset="0"/>
              </a:rPr>
              <a:t>Titelmasterformat durch Klicken bearbeiten</a:t>
            </a:r>
            <a:endParaRPr lang="en-US" dirty="0">
              <a:latin typeface="Verdana" pitchFamily="34" charset="0"/>
              <a:ea typeface="Verdana" pitchFamily="34" charset="0"/>
              <a:cs typeface="Verdana" pitchFamily="34" charset="0"/>
              <a:sym typeface="Franklin Gothic Medium" charset="0"/>
            </a:endParaRPr>
          </a:p>
        </p:txBody>
      </p:sp>
      <p:sp>
        <p:nvSpPr>
          <p:cNvPr id="5" name="Rectangle 3"/>
          <p:cNvSpPr>
            <a:spLocks noGrp="1" noChangeArrowheads="1"/>
          </p:cNvSpPr>
          <p:nvPr>
            <p:ph idx="10"/>
          </p:nvPr>
        </p:nvSpPr>
        <p:spPr bwMode="auto">
          <a:xfrm>
            <a:off x="251520" y="1491630"/>
            <a:ext cx="8712968" cy="307834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>
            <a:lvl1pPr>
              <a:defRPr sz="3400"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2" name="Textfeld 1"/>
          <p:cNvSpPr txBox="1"/>
          <p:nvPr userDrawn="1"/>
        </p:nvSpPr>
        <p:spPr>
          <a:xfrm>
            <a:off x="8207290" y="4613205"/>
            <a:ext cx="54117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fld id="{A56108E9-0BB1-46BE-B52C-447D2D187DBA}" type="slidenum">
              <a:rPr lang="de-AT" sz="1200" smtClean="0">
                <a:latin typeface="Verdana" pitchFamily="34" charset="0"/>
                <a:ea typeface="Verdana" pitchFamily="34" charset="0"/>
                <a:cs typeface="Verdana" pitchFamily="34" charset="0"/>
              </a:rPr>
              <a:t>‹Nr.›</a:t>
            </a:fld>
            <a:endParaRPr lang="de-AT" sz="12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98276049"/>
      </p:ext>
    </p:extLst>
  </p:cSld>
  <p:clrMapOvr>
    <a:masterClrMapping/>
  </p:clrMapOvr>
  <p:timing>
    <p:tnLst>
      <p:par>
        <p:cTn id="1" dur="indefinite" restart="never" nodeType="tmRoot"/>
      </p:par>
    </p:tnLst>
  </p:timing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WI Inhaltsse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P:\PRESSESTELLE\PowerPointPräsentation\Grafiken\4zu3\PPTs 4zu3\HINTERGRÜNDE\PPT VORLAGE HINTERGRUND17.pn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00" y="-13500"/>
            <a:ext cx="9184268" cy="5165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Untertitel 2"/>
          <p:cNvSpPr>
            <a:spLocks noGrp="1"/>
          </p:cNvSpPr>
          <p:nvPr>
            <p:ph type="subTitle" idx="1" hasCustomPrompt="1"/>
          </p:nvPr>
        </p:nvSpPr>
        <p:spPr>
          <a:xfrm>
            <a:off x="467544" y="1275606"/>
            <a:ext cx="7992888" cy="3240360"/>
          </a:xfrm>
        </p:spPr>
        <p:txBody>
          <a:bodyPr>
            <a:noAutofit/>
          </a:bodyPr>
          <a:lstStyle>
            <a:lvl1pPr marL="0" indent="0" algn="l">
              <a:buNone/>
              <a:defRPr sz="320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de-AT" dirty="0" smtClean="0"/>
              <a:t>Text</a:t>
            </a:r>
            <a:endParaRPr lang="de-AT" dirty="0"/>
          </a:p>
        </p:txBody>
      </p:sp>
      <p:sp>
        <p:nvSpPr>
          <p:cNvPr id="6" name="Titel 1"/>
          <p:cNvSpPr>
            <a:spLocks noGrp="1"/>
          </p:cNvSpPr>
          <p:nvPr>
            <p:ph type="ctrTitle"/>
          </p:nvPr>
        </p:nvSpPr>
        <p:spPr>
          <a:xfrm>
            <a:off x="467544" y="465518"/>
            <a:ext cx="6768752" cy="486055"/>
          </a:xfrm>
        </p:spPr>
        <p:txBody>
          <a:bodyPr>
            <a:noAutofit/>
          </a:bodyPr>
          <a:lstStyle>
            <a:lvl1pPr algn="l">
              <a:defRPr sz="3600" b="1"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</a:lstStyle>
          <a:p>
            <a:r>
              <a:rPr lang="de-DE" smtClean="0"/>
              <a:t>Titelmasterformat durch Klicken bearbeiten</a:t>
            </a:r>
            <a:endParaRPr lang="de-AT" dirty="0"/>
          </a:p>
        </p:txBody>
      </p:sp>
      <p:sp>
        <p:nvSpPr>
          <p:cNvPr id="7" name="Textfeld 6"/>
          <p:cNvSpPr txBox="1"/>
          <p:nvPr userDrawn="1"/>
        </p:nvSpPr>
        <p:spPr>
          <a:xfrm>
            <a:off x="8207290" y="4613205"/>
            <a:ext cx="54117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fld id="{A56108E9-0BB1-46BE-B52C-447D2D187DBA}" type="slidenum">
              <a:rPr lang="de-AT" sz="1200" smtClean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‹Nr.›</a:t>
            </a:fld>
            <a:endParaRPr lang="de-AT" sz="1200" dirty="0">
              <a:solidFill>
                <a:schemeClr val="bg1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1798164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de-DE" smtClean="0"/>
              <a:t>Formatvorlage des Untertitelmasters durch Klicken bearbeiten</a:t>
            </a:r>
            <a:endParaRPr lang="de-AT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BA620C-8E82-4FCD-BB23-B0AC12D7D866}" type="datetimeFigureOut">
              <a:rPr lang="de-AT" smtClean="0"/>
              <a:t>01.05.2013</a:t>
            </a:fld>
            <a:endParaRPr lang="de-AT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4688A6-EA4D-4426-99A4-0E51EB0D5B50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37270682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B023BB-B07B-462D-AA1A-C169FE191667}" type="datetime1">
              <a:rPr lang="de-AT" smtClean="0"/>
              <a:t>01.05.2013</a:t>
            </a:fld>
            <a:endParaRPr lang="de-AT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de-AT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430891-348E-46CC-A8E9-D42585F2C63A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20867785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</p:sldLayoutIdLst>
  <p:timing>
    <p:tnLst>
      <p:par>
        <p:cTn id="1" dur="indefinite" restart="never" nodeType="tmRoot"/>
      </p:par>
    </p:tnLst>
  </p:timing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el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de-AT" sz="2400" dirty="0" err="1" smtClean="0"/>
              <a:t>Doctoral</a:t>
            </a:r>
            <a:r>
              <a:rPr lang="de-AT" sz="2400" dirty="0" smtClean="0"/>
              <a:t> Studies </a:t>
            </a:r>
            <a:r>
              <a:rPr lang="de-AT" sz="2400" dirty="0" err="1" smtClean="0"/>
              <a:t>at</a:t>
            </a:r>
            <a:r>
              <a:rPr lang="de-AT" sz="2400" dirty="0" smtClean="0"/>
              <a:t> </a:t>
            </a:r>
            <a:r>
              <a:rPr lang="de-AT" sz="2400" dirty="0" err="1" smtClean="0"/>
              <a:t>the</a:t>
            </a:r>
            <a:r>
              <a:rPr lang="de-AT" sz="2400" dirty="0" smtClean="0"/>
              <a:t> Graz Law School</a:t>
            </a:r>
            <a:endParaRPr lang="de-AT" sz="2400" dirty="0"/>
          </a:p>
        </p:txBody>
      </p:sp>
      <p:sp>
        <p:nvSpPr>
          <p:cNvPr id="5" name="Untertitel 4"/>
          <p:cNvSpPr>
            <a:spLocks noGrp="1"/>
          </p:cNvSpPr>
          <p:nvPr>
            <p:ph type="subTitle" idx="1"/>
          </p:nvPr>
        </p:nvSpPr>
        <p:spPr>
          <a:xfrm>
            <a:off x="1619672" y="1923678"/>
            <a:ext cx="5785338" cy="936104"/>
          </a:xfrm>
        </p:spPr>
        <p:txBody>
          <a:bodyPr>
            <a:normAutofit lnSpcReduction="10000"/>
          </a:bodyPr>
          <a:lstStyle/>
          <a:p>
            <a:r>
              <a:rPr lang="de-AT" sz="1800" dirty="0" err="1" smtClean="0"/>
              <a:t>Tbilisi</a:t>
            </a:r>
            <a:r>
              <a:rPr lang="de-AT" sz="1800" dirty="0" smtClean="0"/>
              <a:t>, 1st </a:t>
            </a:r>
            <a:r>
              <a:rPr lang="de-AT" sz="1800" dirty="0" err="1" smtClean="0"/>
              <a:t>of</a:t>
            </a:r>
            <a:r>
              <a:rPr lang="de-AT" sz="1800" dirty="0" smtClean="0"/>
              <a:t> May </a:t>
            </a:r>
            <a:r>
              <a:rPr lang="de-AT" sz="1800" dirty="0" smtClean="0"/>
              <a:t>2013</a:t>
            </a:r>
          </a:p>
          <a:p>
            <a:endParaRPr lang="de-AT" sz="1800" dirty="0"/>
          </a:p>
          <a:p>
            <a:r>
              <a:rPr lang="de-AT" sz="1500" i="1" dirty="0" smtClean="0"/>
              <a:t>Lorin-Johannes Wagner &amp; Benedikt </a:t>
            </a:r>
            <a:r>
              <a:rPr lang="de-AT" sz="1500" i="1" dirty="0" err="1" smtClean="0"/>
              <a:t>Harzl</a:t>
            </a:r>
            <a:endParaRPr lang="de-AT" sz="1500" i="1" dirty="0" smtClean="0"/>
          </a:p>
          <a:p>
            <a:endParaRPr lang="de-AT" sz="1800" dirty="0"/>
          </a:p>
        </p:txBody>
      </p:sp>
      <p:sp>
        <p:nvSpPr>
          <p:cNvPr id="6" name="Bildplatzhalter 5"/>
          <p:cNvSpPr>
            <a:spLocks noGrp="1"/>
          </p:cNvSpPr>
          <p:nvPr>
            <p:ph type="pic" sz="quarter" idx="10"/>
          </p:nvPr>
        </p:nvSpPr>
        <p:spPr/>
      </p:sp>
    </p:spTree>
    <p:extLst>
      <p:ext uri="{BB962C8B-B14F-4D97-AF65-F5344CB8AC3E}">
        <p14:creationId xmlns:p14="http://schemas.microsoft.com/office/powerpoint/2010/main" val="5405178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de-AT" sz="2000" dirty="0" err="1" smtClean="0"/>
              <a:t>Overview</a:t>
            </a:r>
            <a:endParaRPr lang="de-AT" sz="2000" dirty="0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marL="914400" lvl="1" indent="-457200" algn="just">
              <a:buFont typeface="Arial" charset="0"/>
              <a:buChar char="•"/>
            </a:pPr>
            <a:endParaRPr lang="de-AT" sz="1400" dirty="0" smtClean="0">
              <a:solidFill>
                <a:prstClr val="black"/>
              </a:solidFill>
            </a:endParaRPr>
          </a:p>
          <a:p>
            <a:pPr marL="628650" lvl="1" indent="-171450" algn="just">
              <a:buFont typeface="Arial" charset="0"/>
              <a:buChar char="•"/>
            </a:pPr>
            <a:r>
              <a:rPr lang="de-AT" sz="2000" dirty="0" err="1" smtClean="0">
                <a:solidFill>
                  <a:prstClr val="black"/>
                </a:solidFill>
              </a:rPr>
              <a:t>Doctoral</a:t>
            </a:r>
            <a:r>
              <a:rPr lang="de-AT" sz="2000" dirty="0" smtClean="0">
                <a:solidFill>
                  <a:prstClr val="black"/>
                </a:solidFill>
              </a:rPr>
              <a:t> Studies 2002 – 2009</a:t>
            </a:r>
          </a:p>
          <a:p>
            <a:pPr marL="628650" lvl="1" indent="-171450" algn="just">
              <a:buFont typeface="Arial" charset="0"/>
              <a:buChar char="•"/>
            </a:pPr>
            <a:r>
              <a:rPr lang="de-AT" sz="2000" dirty="0" err="1" smtClean="0">
                <a:solidFill>
                  <a:prstClr val="black"/>
                </a:solidFill>
              </a:rPr>
              <a:t>Doctoral</a:t>
            </a:r>
            <a:r>
              <a:rPr lang="de-AT" sz="2000" dirty="0" smtClean="0">
                <a:solidFill>
                  <a:prstClr val="black"/>
                </a:solidFill>
              </a:rPr>
              <a:t> Studies </a:t>
            </a:r>
            <a:r>
              <a:rPr lang="de-AT" sz="2000" dirty="0" err="1" smtClean="0">
                <a:solidFill>
                  <a:prstClr val="black"/>
                </a:solidFill>
              </a:rPr>
              <a:t>since</a:t>
            </a:r>
            <a:r>
              <a:rPr lang="de-AT" sz="2000" dirty="0" smtClean="0">
                <a:solidFill>
                  <a:prstClr val="black"/>
                </a:solidFill>
              </a:rPr>
              <a:t> 2009 (</a:t>
            </a:r>
            <a:r>
              <a:rPr lang="de-AT" sz="2000" dirty="0" err="1" smtClean="0">
                <a:solidFill>
                  <a:prstClr val="black"/>
                </a:solidFill>
              </a:rPr>
              <a:t>current</a:t>
            </a:r>
            <a:r>
              <a:rPr lang="de-AT" sz="2000" dirty="0" smtClean="0">
                <a:solidFill>
                  <a:prstClr val="black"/>
                </a:solidFill>
              </a:rPr>
              <a:t> </a:t>
            </a:r>
            <a:r>
              <a:rPr lang="de-AT" sz="2000" dirty="0" err="1" smtClean="0">
                <a:solidFill>
                  <a:prstClr val="black"/>
                </a:solidFill>
              </a:rPr>
              <a:t>system</a:t>
            </a:r>
            <a:r>
              <a:rPr lang="de-AT" sz="2000" dirty="0" smtClean="0">
                <a:solidFill>
                  <a:prstClr val="black"/>
                </a:solidFill>
              </a:rPr>
              <a:t>)</a:t>
            </a:r>
          </a:p>
          <a:p>
            <a:pPr marL="628650" lvl="1" indent="-171450" algn="just">
              <a:buFont typeface="Arial" charset="0"/>
              <a:buChar char="•"/>
            </a:pPr>
            <a:r>
              <a:rPr lang="de-AT" sz="2000" dirty="0" err="1" smtClean="0">
                <a:solidFill>
                  <a:prstClr val="black"/>
                </a:solidFill>
              </a:rPr>
              <a:t>Doctoral</a:t>
            </a:r>
            <a:r>
              <a:rPr lang="de-AT" sz="2000" dirty="0" smtClean="0">
                <a:solidFill>
                  <a:prstClr val="black"/>
                </a:solidFill>
              </a:rPr>
              <a:t> </a:t>
            </a:r>
            <a:r>
              <a:rPr lang="de-AT" sz="2000" dirty="0" err="1" smtClean="0">
                <a:solidFill>
                  <a:prstClr val="black"/>
                </a:solidFill>
              </a:rPr>
              <a:t>Programs</a:t>
            </a:r>
            <a:r>
              <a:rPr lang="de-AT" sz="2000" dirty="0" smtClean="0">
                <a:solidFill>
                  <a:prstClr val="black"/>
                </a:solidFill>
              </a:rPr>
              <a:t> (DP)</a:t>
            </a:r>
          </a:p>
          <a:p>
            <a:pPr marL="628650" lvl="1" indent="-171450" algn="just">
              <a:buFont typeface="Arial" charset="0"/>
              <a:buChar char="•"/>
            </a:pPr>
            <a:r>
              <a:rPr lang="de-AT" sz="2000" dirty="0" err="1" smtClean="0">
                <a:solidFill>
                  <a:prstClr val="black"/>
                </a:solidFill>
              </a:rPr>
              <a:t>PhD</a:t>
            </a:r>
            <a:r>
              <a:rPr lang="de-AT" sz="2000" dirty="0" smtClean="0">
                <a:solidFill>
                  <a:prstClr val="black"/>
                </a:solidFill>
              </a:rPr>
              <a:t> </a:t>
            </a:r>
            <a:r>
              <a:rPr lang="de-AT" sz="2000" dirty="0" err="1" smtClean="0">
                <a:solidFill>
                  <a:prstClr val="black"/>
                </a:solidFill>
              </a:rPr>
              <a:t>Program</a:t>
            </a:r>
            <a:r>
              <a:rPr lang="de-AT" sz="2000" dirty="0" smtClean="0">
                <a:solidFill>
                  <a:prstClr val="black"/>
                </a:solidFill>
              </a:rPr>
              <a:t> „</a:t>
            </a:r>
            <a:r>
              <a:rPr lang="de-AT" sz="2000" dirty="0" err="1" smtClean="0">
                <a:solidFill>
                  <a:prstClr val="black"/>
                </a:solidFill>
              </a:rPr>
              <a:t>Diversity</a:t>
            </a:r>
            <a:r>
              <a:rPr lang="de-AT" sz="2000" dirty="0" smtClean="0">
                <a:solidFill>
                  <a:prstClr val="black"/>
                </a:solidFill>
              </a:rPr>
              <a:t> Management</a:t>
            </a:r>
            <a:r>
              <a:rPr lang="de-AT" sz="2000" dirty="0" smtClean="0">
                <a:solidFill>
                  <a:prstClr val="black"/>
                </a:solidFill>
              </a:rPr>
              <a:t>“</a:t>
            </a:r>
          </a:p>
          <a:p>
            <a:pPr marL="628650" lvl="1" indent="-171450" algn="just">
              <a:buFont typeface="Arial" charset="0"/>
              <a:buChar char="•"/>
            </a:pPr>
            <a:r>
              <a:rPr lang="de-AT" sz="2000" dirty="0" smtClean="0">
                <a:solidFill>
                  <a:prstClr val="black"/>
                </a:solidFill>
              </a:rPr>
              <a:t>Co-</a:t>
            </a:r>
            <a:r>
              <a:rPr lang="de-AT" sz="2000" dirty="0" err="1" smtClean="0">
                <a:solidFill>
                  <a:prstClr val="black"/>
                </a:solidFill>
              </a:rPr>
              <a:t>Tutelle</a:t>
            </a:r>
            <a:r>
              <a:rPr lang="de-AT" sz="2000" dirty="0" smtClean="0">
                <a:solidFill>
                  <a:prstClr val="black"/>
                </a:solidFill>
              </a:rPr>
              <a:t> Agreements</a:t>
            </a:r>
            <a:endParaRPr lang="de-AT" sz="2000" dirty="0">
              <a:solidFill>
                <a:prstClr val="black"/>
              </a:solidFill>
            </a:endParaRPr>
          </a:p>
          <a:p>
            <a:endParaRPr lang="de-AT" dirty="0"/>
          </a:p>
        </p:txBody>
      </p:sp>
    </p:spTree>
    <p:extLst>
      <p:ext uri="{BB962C8B-B14F-4D97-AF65-F5344CB8AC3E}">
        <p14:creationId xmlns:p14="http://schemas.microsoft.com/office/powerpoint/2010/main" val="9133896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tertitel 1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marL="457200" indent="-457200">
              <a:buFont typeface="Arial" charset="0"/>
              <a:buChar char="•"/>
            </a:pPr>
            <a:r>
              <a:rPr lang="de-AT" sz="1800" dirty="0" smtClean="0"/>
              <a:t>Admission</a:t>
            </a:r>
          </a:p>
          <a:p>
            <a:pPr marL="914400" lvl="1" indent="-457200" algn="just">
              <a:buFont typeface="Arial" charset="0"/>
              <a:buChar char="•"/>
            </a:pPr>
            <a:r>
              <a:rPr lang="de-AT" sz="1600" dirty="0" err="1" smtClean="0"/>
              <a:t>Degree</a:t>
            </a:r>
            <a:r>
              <a:rPr lang="de-AT" sz="1600" dirty="0" smtClean="0"/>
              <a:t> </a:t>
            </a:r>
            <a:r>
              <a:rPr lang="de-AT" sz="1600" dirty="0" err="1" smtClean="0"/>
              <a:t>holders</a:t>
            </a:r>
            <a:r>
              <a:rPr lang="de-AT" sz="1600" dirty="0" smtClean="0"/>
              <a:t> </a:t>
            </a:r>
            <a:r>
              <a:rPr lang="de-AT" sz="1600" dirty="0" err="1" smtClean="0"/>
              <a:t>of</a:t>
            </a:r>
            <a:r>
              <a:rPr lang="de-AT" sz="1600" dirty="0" smtClean="0"/>
              <a:t> Law Studies</a:t>
            </a:r>
          </a:p>
          <a:p>
            <a:pPr marL="914400" lvl="1" indent="-457200" algn="just">
              <a:buFont typeface="Arial" charset="0"/>
              <a:buChar char="•"/>
            </a:pPr>
            <a:r>
              <a:rPr lang="de-AT" sz="1600" dirty="0" err="1" smtClean="0"/>
              <a:t>Foreign</a:t>
            </a:r>
            <a:r>
              <a:rPr lang="de-AT" sz="1600" dirty="0" smtClean="0"/>
              <a:t> </a:t>
            </a:r>
            <a:r>
              <a:rPr lang="de-AT" sz="1600" dirty="0" err="1" smtClean="0"/>
              <a:t>students</a:t>
            </a:r>
            <a:r>
              <a:rPr lang="de-AT" sz="1600" dirty="0" smtClean="0"/>
              <a:t> (</a:t>
            </a:r>
            <a:r>
              <a:rPr lang="de-AT" sz="1600" dirty="0" err="1" smtClean="0"/>
              <a:t>if</a:t>
            </a:r>
            <a:r>
              <a:rPr lang="de-AT" sz="1600" dirty="0" smtClean="0"/>
              <a:t> </a:t>
            </a:r>
            <a:r>
              <a:rPr lang="de-AT" sz="1600" dirty="0" err="1" smtClean="0"/>
              <a:t>they</a:t>
            </a:r>
            <a:r>
              <a:rPr lang="de-AT" sz="1600" dirty="0" smtClean="0"/>
              <a:t> </a:t>
            </a:r>
            <a:r>
              <a:rPr lang="de-AT" sz="1600" dirty="0" err="1" smtClean="0"/>
              <a:t>are</a:t>
            </a:r>
            <a:r>
              <a:rPr lang="de-AT" sz="1600" dirty="0" smtClean="0"/>
              <a:t> in </a:t>
            </a:r>
            <a:r>
              <a:rPr lang="de-AT" sz="1600" dirty="0" err="1" smtClean="0"/>
              <a:t>their</a:t>
            </a:r>
            <a:r>
              <a:rPr lang="de-AT" sz="1600" dirty="0" smtClean="0"/>
              <a:t> </a:t>
            </a:r>
            <a:r>
              <a:rPr lang="de-AT" sz="1600" dirty="0" err="1" smtClean="0"/>
              <a:t>home</a:t>
            </a:r>
            <a:r>
              <a:rPr lang="de-AT" sz="1600" dirty="0" smtClean="0"/>
              <a:t> </a:t>
            </a:r>
            <a:r>
              <a:rPr lang="de-AT" sz="1600" dirty="0" err="1" smtClean="0"/>
              <a:t>country</a:t>
            </a:r>
            <a:r>
              <a:rPr lang="de-AT" sz="1600" dirty="0" smtClean="0"/>
              <a:t> </a:t>
            </a:r>
            <a:r>
              <a:rPr lang="de-AT" sz="1600" dirty="0" err="1" smtClean="0"/>
              <a:t>admitted</a:t>
            </a:r>
            <a:r>
              <a:rPr lang="de-AT" sz="1600" dirty="0" smtClean="0"/>
              <a:t> </a:t>
            </a:r>
            <a:r>
              <a:rPr lang="de-AT" sz="1600" dirty="0" err="1" smtClean="0"/>
              <a:t>to</a:t>
            </a:r>
            <a:r>
              <a:rPr lang="de-AT" sz="1600" dirty="0" smtClean="0"/>
              <a:t> </a:t>
            </a:r>
            <a:r>
              <a:rPr lang="de-AT" sz="1600" dirty="0" err="1" smtClean="0"/>
              <a:t>doctoral</a:t>
            </a:r>
            <a:r>
              <a:rPr lang="de-AT" sz="1600" dirty="0" smtClean="0"/>
              <a:t> </a:t>
            </a:r>
            <a:r>
              <a:rPr lang="de-AT" sz="1600" dirty="0" err="1" smtClean="0"/>
              <a:t>studies</a:t>
            </a:r>
            <a:r>
              <a:rPr lang="de-AT" sz="1600" dirty="0" smtClean="0"/>
              <a:t> in </a:t>
            </a:r>
            <a:r>
              <a:rPr lang="de-AT" sz="1600" dirty="0" err="1" smtClean="0"/>
              <a:t>law</a:t>
            </a:r>
            <a:r>
              <a:rPr lang="de-AT" sz="1600" dirty="0" smtClean="0"/>
              <a:t>)</a:t>
            </a:r>
            <a:endParaRPr lang="de-AT" sz="1400" dirty="0"/>
          </a:p>
          <a:p>
            <a:pPr marL="457200" indent="-457200">
              <a:buFont typeface="Arial" charset="0"/>
              <a:buChar char="•"/>
            </a:pPr>
            <a:r>
              <a:rPr lang="de-AT" sz="1800" dirty="0" smtClean="0"/>
              <a:t>120 ECTS</a:t>
            </a:r>
          </a:p>
          <a:p>
            <a:pPr marL="914400" lvl="1" indent="-457200" algn="just">
              <a:buFont typeface="Arial" charset="0"/>
              <a:buChar char="•"/>
            </a:pPr>
            <a:r>
              <a:rPr lang="de-AT" sz="1600" dirty="0" smtClean="0"/>
              <a:t>1 Seminar in </a:t>
            </a:r>
            <a:r>
              <a:rPr lang="de-AT" sz="1600" dirty="0" err="1" smtClean="0"/>
              <a:t>the</a:t>
            </a:r>
            <a:r>
              <a:rPr lang="de-AT" sz="1600" dirty="0" smtClean="0"/>
              <a:t> </a:t>
            </a:r>
            <a:r>
              <a:rPr lang="de-AT" sz="1600" dirty="0" err="1" smtClean="0"/>
              <a:t>subject</a:t>
            </a:r>
            <a:r>
              <a:rPr lang="de-AT" sz="1600" dirty="0" smtClean="0"/>
              <a:t> </a:t>
            </a:r>
            <a:r>
              <a:rPr lang="de-AT" sz="1600" dirty="0" err="1" smtClean="0"/>
              <a:t>of</a:t>
            </a:r>
            <a:r>
              <a:rPr lang="de-AT" sz="1600" dirty="0" smtClean="0"/>
              <a:t> </a:t>
            </a:r>
            <a:r>
              <a:rPr lang="de-AT" sz="1600" dirty="0" err="1" smtClean="0"/>
              <a:t>the</a:t>
            </a:r>
            <a:r>
              <a:rPr lang="de-AT" sz="1600" dirty="0" smtClean="0"/>
              <a:t> </a:t>
            </a:r>
            <a:r>
              <a:rPr lang="de-AT" sz="1600" dirty="0" err="1" smtClean="0"/>
              <a:t>thesis</a:t>
            </a:r>
            <a:endParaRPr lang="de-AT" sz="1600" dirty="0" smtClean="0"/>
          </a:p>
          <a:p>
            <a:pPr marL="914400" lvl="1" indent="-457200" algn="just">
              <a:buFont typeface="Arial" charset="0"/>
              <a:buChar char="•"/>
            </a:pPr>
            <a:r>
              <a:rPr lang="de-AT" sz="1600" dirty="0" smtClean="0"/>
              <a:t>1 Seminar in a </a:t>
            </a:r>
            <a:r>
              <a:rPr lang="de-AT" sz="1600" dirty="0" err="1" smtClean="0"/>
              <a:t>subject</a:t>
            </a:r>
            <a:r>
              <a:rPr lang="de-AT" sz="1600" dirty="0" smtClean="0"/>
              <a:t> </a:t>
            </a:r>
            <a:r>
              <a:rPr lang="de-AT" sz="1600" dirty="0" err="1" smtClean="0"/>
              <a:t>related</a:t>
            </a:r>
            <a:r>
              <a:rPr lang="de-AT" sz="1600" dirty="0" smtClean="0"/>
              <a:t> </a:t>
            </a:r>
            <a:r>
              <a:rPr lang="de-AT" sz="1600" dirty="0" err="1" smtClean="0"/>
              <a:t>to</a:t>
            </a:r>
            <a:r>
              <a:rPr lang="de-AT" sz="1600" dirty="0" smtClean="0"/>
              <a:t> </a:t>
            </a:r>
            <a:r>
              <a:rPr lang="de-AT" sz="1600" dirty="0" err="1" smtClean="0"/>
              <a:t>the</a:t>
            </a:r>
            <a:r>
              <a:rPr lang="de-AT" sz="1600" dirty="0" smtClean="0"/>
              <a:t> </a:t>
            </a:r>
            <a:r>
              <a:rPr lang="de-AT" sz="1600" dirty="0" err="1" smtClean="0"/>
              <a:t>thesis</a:t>
            </a:r>
            <a:endParaRPr lang="de-AT" sz="1600" dirty="0" smtClean="0"/>
          </a:p>
          <a:p>
            <a:pPr marL="914400" lvl="1" indent="-457200" algn="just">
              <a:buFont typeface="Arial" charset="0"/>
              <a:buChar char="•"/>
            </a:pPr>
            <a:r>
              <a:rPr lang="de-AT" sz="1600" dirty="0" smtClean="0"/>
              <a:t>1 Seminar in </a:t>
            </a:r>
            <a:r>
              <a:rPr lang="de-AT" sz="1600" dirty="0" err="1" smtClean="0"/>
              <a:t>another</a:t>
            </a:r>
            <a:r>
              <a:rPr lang="de-AT" sz="1600" dirty="0" smtClean="0"/>
              <a:t> legal </a:t>
            </a:r>
            <a:r>
              <a:rPr lang="de-AT" sz="1600" dirty="0" err="1" smtClean="0"/>
              <a:t>subject</a:t>
            </a:r>
            <a:endParaRPr lang="de-AT" sz="1600" dirty="0" smtClean="0"/>
          </a:p>
          <a:p>
            <a:pPr marL="914400" lvl="1" indent="-457200" algn="just">
              <a:buFont typeface="Arial" charset="0"/>
              <a:buChar char="•"/>
            </a:pPr>
            <a:r>
              <a:rPr lang="de-AT" sz="1600" dirty="0"/>
              <a:t>2</a:t>
            </a:r>
            <a:r>
              <a:rPr lang="de-AT" sz="1600" dirty="0" smtClean="0"/>
              <a:t> </a:t>
            </a:r>
            <a:r>
              <a:rPr lang="de-AT" sz="1600" dirty="0" smtClean="0"/>
              <a:t>Seminars </a:t>
            </a:r>
            <a:r>
              <a:rPr lang="de-AT" sz="1600" dirty="0" smtClean="0"/>
              <a:t>in </a:t>
            </a:r>
            <a:r>
              <a:rPr lang="de-AT" sz="1600" dirty="0" err="1" smtClean="0"/>
              <a:t>subjects</a:t>
            </a:r>
            <a:r>
              <a:rPr lang="de-AT" sz="1600" dirty="0" smtClean="0"/>
              <a:t> </a:t>
            </a:r>
            <a:r>
              <a:rPr lang="de-AT" sz="1600" dirty="0" err="1" smtClean="0"/>
              <a:t>related</a:t>
            </a:r>
            <a:r>
              <a:rPr lang="de-AT" sz="1600" dirty="0" smtClean="0"/>
              <a:t> </a:t>
            </a:r>
            <a:r>
              <a:rPr lang="de-AT" sz="1600" dirty="0" err="1" smtClean="0"/>
              <a:t>to</a:t>
            </a:r>
            <a:r>
              <a:rPr lang="de-AT" sz="1600" dirty="0" smtClean="0"/>
              <a:t> </a:t>
            </a:r>
            <a:r>
              <a:rPr lang="de-AT" sz="1600" dirty="0" err="1" smtClean="0"/>
              <a:t>the</a:t>
            </a:r>
            <a:r>
              <a:rPr lang="de-AT" sz="1600" dirty="0" smtClean="0"/>
              <a:t> </a:t>
            </a:r>
            <a:r>
              <a:rPr lang="de-AT" sz="1600" dirty="0" err="1" smtClean="0"/>
              <a:t>rigorosa</a:t>
            </a:r>
            <a:endParaRPr lang="de-AT" sz="1600" dirty="0" smtClean="0"/>
          </a:p>
          <a:p>
            <a:pPr marL="914400" lvl="1" indent="-457200" algn="just">
              <a:buFont typeface="Arial" charset="0"/>
              <a:buChar char="•"/>
            </a:pPr>
            <a:r>
              <a:rPr lang="de-AT" sz="1600" dirty="0" err="1" smtClean="0"/>
              <a:t>Doctoral</a:t>
            </a:r>
            <a:r>
              <a:rPr lang="de-AT" sz="1600" dirty="0" smtClean="0"/>
              <a:t> Thesis</a:t>
            </a:r>
          </a:p>
          <a:p>
            <a:pPr marL="914400" lvl="1" indent="-457200" algn="just">
              <a:buFont typeface="Arial" charset="0"/>
              <a:buChar char="•"/>
            </a:pPr>
            <a:r>
              <a:rPr lang="de-AT" sz="1600" dirty="0" smtClean="0"/>
              <a:t>3 </a:t>
            </a:r>
            <a:r>
              <a:rPr lang="de-AT" sz="1600" dirty="0" err="1" smtClean="0"/>
              <a:t>Rigorosa</a:t>
            </a:r>
            <a:r>
              <a:rPr lang="de-AT" sz="1600" dirty="0" smtClean="0"/>
              <a:t> </a:t>
            </a:r>
            <a:r>
              <a:rPr lang="de-AT" sz="1600" i="1" dirty="0" smtClean="0"/>
              <a:t>(final oral </a:t>
            </a:r>
            <a:r>
              <a:rPr lang="de-AT" sz="1600" i="1" dirty="0" err="1" smtClean="0"/>
              <a:t>exams</a:t>
            </a:r>
            <a:r>
              <a:rPr lang="de-AT" sz="1600" i="1" dirty="0" smtClean="0"/>
              <a:t>)</a:t>
            </a:r>
            <a:endParaRPr lang="de-AT" sz="1600" dirty="0" smtClean="0"/>
          </a:p>
          <a:p>
            <a:pPr marL="914400" lvl="1" indent="-457200" algn="just">
              <a:buFont typeface="Arial" charset="0"/>
              <a:buChar char="•"/>
            </a:pPr>
            <a:endParaRPr lang="de-AT" sz="1400" dirty="0" smtClean="0"/>
          </a:p>
          <a:p>
            <a:pPr marL="914400" lvl="1" indent="-457200" algn="just">
              <a:buFont typeface="Arial" charset="0"/>
              <a:buChar char="•"/>
            </a:pPr>
            <a:endParaRPr lang="de-AT" sz="1400" dirty="0" smtClean="0"/>
          </a:p>
          <a:p>
            <a:pPr marL="457200" indent="-457200">
              <a:buFont typeface="Arial" charset="0"/>
              <a:buChar char="•"/>
            </a:pPr>
            <a:endParaRPr lang="de-AT" sz="1800" dirty="0" smtClean="0"/>
          </a:p>
        </p:txBody>
      </p:sp>
      <p:sp>
        <p:nvSpPr>
          <p:cNvPr id="3" name="Titel 2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de-AT" sz="2000" dirty="0" err="1" smtClean="0"/>
              <a:t>Doctoral</a:t>
            </a:r>
            <a:r>
              <a:rPr lang="de-AT" sz="2000" dirty="0" smtClean="0"/>
              <a:t> Studies 2002 - 2009</a:t>
            </a:r>
            <a:endParaRPr lang="de-AT" sz="2000" dirty="0"/>
          </a:p>
        </p:txBody>
      </p:sp>
    </p:spTree>
    <p:extLst>
      <p:ext uri="{BB962C8B-B14F-4D97-AF65-F5344CB8AC3E}">
        <p14:creationId xmlns:p14="http://schemas.microsoft.com/office/powerpoint/2010/main" val="40525623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tertitel 1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marL="457200" lvl="0" indent="-457200">
              <a:buFont typeface="Arial" charset="0"/>
              <a:buChar char="•"/>
            </a:pPr>
            <a:r>
              <a:rPr lang="de-AT" sz="1800" dirty="0" err="1">
                <a:solidFill>
                  <a:prstClr val="black"/>
                </a:solidFill>
              </a:rPr>
              <a:t>Length</a:t>
            </a:r>
            <a:r>
              <a:rPr lang="de-AT" sz="1800" dirty="0">
                <a:solidFill>
                  <a:prstClr val="black"/>
                </a:solidFill>
              </a:rPr>
              <a:t> </a:t>
            </a:r>
            <a:r>
              <a:rPr lang="de-AT" sz="1800" dirty="0" err="1">
                <a:solidFill>
                  <a:prstClr val="black"/>
                </a:solidFill>
              </a:rPr>
              <a:t>of</a:t>
            </a:r>
            <a:r>
              <a:rPr lang="de-AT" sz="1800" dirty="0">
                <a:solidFill>
                  <a:prstClr val="black"/>
                </a:solidFill>
              </a:rPr>
              <a:t> Study: 4 </a:t>
            </a:r>
            <a:r>
              <a:rPr lang="de-AT" sz="1800" dirty="0" smtClean="0">
                <a:solidFill>
                  <a:prstClr val="black"/>
                </a:solidFill>
              </a:rPr>
              <a:t>Semester</a:t>
            </a:r>
            <a:endParaRPr lang="de-AT" sz="1800" dirty="0">
              <a:solidFill>
                <a:prstClr val="black"/>
              </a:solidFill>
            </a:endParaRPr>
          </a:p>
          <a:p>
            <a:pPr marL="457200" lvl="0" indent="-457200">
              <a:buFont typeface="Arial" charset="0"/>
              <a:buChar char="•"/>
            </a:pPr>
            <a:endParaRPr lang="de-AT" sz="1800" dirty="0">
              <a:solidFill>
                <a:prstClr val="black"/>
              </a:solidFill>
            </a:endParaRPr>
          </a:p>
          <a:p>
            <a:pPr marL="457200" lvl="0" indent="-457200">
              <a:buFont typeface="Arial" charset="0"/>
              <a:buChar char="•"/>
            </a:pPr>
            <a:r>
              <a:rPr lang="de-AT" sz="1800" dirty="0" err="1">
                <a:solidFill>
                  <a:prstClr val="black"/>
                </a:solidFill>
              </a:rPr>
              <a:t>Doctoral</a:t>
            </a:r>
            <a:r>
              <a:rPr lang="de-AT" sz="1800" dirty="0">
                <a:solidFill>
                  <a:prstClr val="black"/>
                </a:solidFill>
              </a:rPr>
              <a:t> Thesis</a:t>
            </a:r>
          </a:p>
          <a:p>
            <a:pPr marL="914400" lvl="1" indent="-457200" algn="just">
              <a:buFont typeface="Arial" charset="0"/>
              <a:buChar char="•"/>
            </a:pPr>
            <a:r>
              <a:rPr lang="de-AT" sz="1400" dirty="0">
                <a:solidFill>
                  <a:prstClr val="black">
                    <a:tint val="75000"/>
                  </a:prstClr>
                </a:solidFill>
              </a:rPr>
              <a:t>Choice </a:t>
            </a:r>
            <a:r>
              <a:rPr lang="de-AT" sz="1400" dirty="0" err="1">
                <a:solidFill>
                  <a:prstClr val="black">
                    <a:tint val="75000"/>
                  </a:prstClr>
                </a:solidFill>
              </a:rPr>
              <a:t>of</a:t>
            </a:r>
            <a:r>
              <a:rPr lang="de-AT" sz="1400" dirty="0">
                <a:solidFill>
                  <a:prstClr val="black">
                    <a:tint val="75000"/>
                  </a:prstClr>
                </a:solidFill>
              </a:rPr>
              <a:t> </a:t>
            </a:r>
            <a:r>
              <a:rPr lang="de-AT" sz="1400" dirty="0" err="1">
                <a:solidFill>
                  <a:prstClr val="black">
                    <a:tint val="75000"/>
                  </a:prstClr>
                </a:solidFill>
              </a:rPr>
              <a:t>topic</a:t>
            </a:r>
            <a:r>
              <a:rPr lang="de-AT" sz="1400" dirty="0">
                <a:solidFill>
                  <a:prstClr val="black">
                    <a:tint val="75000"/>
                  </a:prstClr>
                </a:solidFill>
              </a:rPr>
              <a:t> </a:t>
            </a:r>
            <a:r>
              <a:rPr lang="de-AT" sz="1400" dirty="0" err="1">
                <a:solidFill>
                  <a:prstClr val="black">
                    <a:tint val="75000"/>
                  </a:prstClr>
                </a:solidFill>
              </a:rPr>
              <a:t>by</a:t>
            </a:r>
            <a:r>
              <a:rPr lang="de-AT" sz="1400" dirty="0">
                <a:solidFill>
                  <a:prstClr val="black">
                    <a:tint val="75000"/>
                  </a:prstClr>
                </a:solidFill>
              </a:rPr>
              <a:t> </a:t>
            </a:r>
            <a:r>
              <a:rPr lang="de-AT" sz="1400" dirty="0" err="1">
                <a:solidFill>
                  <a:prstClr val="black">
                    <a:tint val="75000"/>
                  </a:prstClr>
                </a:solidFill>
              </a:rPr>
              <a:t>proposal</a:t>
            </a:r>
            <a:r>
              <a:rPr lang="de-AT" sz="1400" dirty="0">
                <a:solidFill>
                  <a:prstClr val="black">
                    <a:tint val="75000"/>
                  </a:prstClr>
                </a:solidFill>
              </a:rPr>
              <a:t> </a:t>
            </a:r>
            <a:r>
              <a:rPr lang="de-AT" sz="1400" dirty="0" err="1">
                <a:solidFill>
                  <a:prstClr val="black">
                    <a:tint val="75000"/>
                  </a:prstClr>
                </a:solidFill>
              </a:rPr>
              <a:t>of</a:t>
            </a:r>
            <a:r>
              <a:rPr lang="de-AT" sz="1400" dirty="0">
                <a:solidFill>
                  <a:prstClr val="black">
                    <a:tint val="75000"/>
                  </a:prstClr>
                </a:solidFill>
              </a:rPr>
              <a:t> </a:t>
            </a:r>
            <a:r>
              <a:rPr lang="de-AT" sz="1400" dirty="0" err="1">
                <a:solidFill>
                  <a:prstClr val="black">
                    <a:tint val="75000"/>
                  </a:prstClr>
                </a:solidFill>
              </a:rPr>
              <a:t>the</a:t>
            </a:r>
            <a:r>
              <a:rPr lang="de-AT" sz="1400" dirty="0">
                <a:solidFill>
                  <a:prstClr val="black">
                    <a:tint val="75000"/>
                  </a:prstClr>
                </a:solidFill>
              </a:rPr>
              <a:t> </a:t>
            </a:r>
            <a:r>
              <a:rPr lang="de-AT" sz="1400" dirty="0" err="1" smtClean="0">
                <a:solidFill>
                  <a:prstClr val="black">
                    <a:tint val="75000"/>
                  </a:prstClr>
                </a:solidFill>
              </a:rPr>
              <a:t>student</a:t>
            </a:r>
            <a:endParaRPr lang="de-AT" sz="1400" dirty="0">
              <a:solidFill>
                <a:prstClr val="black">
                  <a:tint val="75000"/>
                </a:prstClr>
              </a:solidFill>
            </a:endParaRPr>
          </a:p>
          <a:p>
            <a:pPr marL="914400" lvl="1" indent="-457200" algn="just">
              <a:buFont typeface="Arial" charset="0"/>
              <a:buChar char="•"/>
            </a:pPr>
            <a:r>
              <a:rPr lang="de-AT" sz="1400" dirty="0" smtClean="0">
                <a:solidFill>
                  <a:prstClr val="black">
                    <a:tint val="75000"/>
                  </a:prstClr>
                </a:solidFill>
              </a:rPr>
              <a:t>2 </a:t>
            </a:r>
            <a:r>
              <a:rPr lang="de-AT" sz="1400" dirty="0">
                <a:solidFill>
                  <a:prstClr val="black">
                    <a:tint val="75000"/>
                  </a:prstClr>
                </a:solidFill>
              </a:rPr>
              <a:t>Supervisors </a:t>
            </a:r>
            <a:r>
              <a:rPr lang="de-AT" sz="1400" dirty="0" err="1" smtClean="0">
                <a:solidFill>
                  <a:prstClr val="black">
                    <a:tint val="75000"/>
                  </a:prstClr>
                </a:solidFill>
              </a:rPr>
              <a:t>to</a:t>
            </a:r>
            <a:r>
              <a:rPr lang="de-AT" sz="1400" dirty="0" smtClean="0">
                <a:solidFill>
                  <a:prstClr val="black">
                    <a:tint val="75000"/>
                  </a:prstClr>
                </a:solidFill>
              </a:rPr>
              <a:t> </a:t>
            </a:r>
            <a:r>
              <a:rPr lang="de-AT" sz="1400" dirty="0" err="1" smtClean="0">
                <a:solidFill>
                  <a:prstClr val="black">
                    <a:tint val="75000"/>
                  </a:prstClr>
                </a:solidFill>
              </a:rPr>
              <a:t>be</a:t>
            </a:r>
            <a:r>
              <a:rPr lang="de-AT" sz="1400" dirty="0" smtClean="0">
                <a:solidFill>
                  <a:prstClr val="black">
                    <a:tint val="75000"/>
                  </a:prstClr>
                </a:solidFill>
              </a:rPr>
              <a:t> </a:t>
            </a:r>
            <a:r>
              <a:rPr lang="de-AT" sz="1400" dirty="0" err="1" smtClean="0">
                <a:solidFill>
                  <a:prstClr val="black">
                    <a:tint val="75000"/>
                  </a:prstClr>
                </a:solidFill>
              </a:rPr>
              <a:t>chosen</a:t>
            </a:r>
            <a:r>
              <a:rPr lang="de-AT" sz="1400" dirty="0" smtClean="0">
                <a:solidFill>
                  <a:prstClr val="black">
                    <a:tint val="75000"/>
                  </a:prstClr>
                </a:solidFill>
              </a:rPr>
              <a:t> – </a:t>
            </a:r>
            <a:r>
              <a:rPr lang="de-AT" sz="1400" dirty="0" err="1">
                <a:solidFill>
                  <a:prstClr val="black">
                    <a:tint val="75000"/>
                  </a:prstClr>
                </a:solidFill>
              </a:rPr>
              <a:t>assessment</a:t>
            </a:r>
            <a:r>
              <a:rPr lang="de-AT" sz="1400" dirty="0">
                <a:solidFill>
                  <a:prstClr val="black">
                    <a:tint val="75000"/>
                  </a:prstClr>
                </a:solidFill>
              </a:rPr>
              <a:t> </a:t>
            </a:r>
            <a:r>
              <a:rPr lang="de-AT" sz="1400" dirty="0" err="1">
                <a:solidFill>
                  <a:prstClr val="black">
                    <a:tint val="75000"/>
                  </a:prstClr>
                </a:solidFill>
              </a:rPr>
              <a:t>within</a:t>
            </a:r>
            <a:r>
              <a:rPr lang="de-AT" sz="1400" dirty="0">
                <a:solidFill>
                  <a:prstClr val="black">
                    <a:tint val="75000"/>
                  </a:prstClr>
                </a:solidFill>
              </a:rPr>
              <a:t> 4 </a:t>
            </a:r>
            <a:r>
              <a:rPr lang="de-AT" sz="1400" dirty="0" err="1" smtClean="0">
                <a:solidFill>
                  <a:prstClr val="black">
                    <a:tint val="75000"/>
                  </a:prstClr>
                </a:solidFill>
              </a:rPr>
              <a:t>months</a:t>
            </a:r>
            <a:r>
              <a:rPr lang="de-AT" sz="1400" dirty="0" smtClean="0">
                <a:solidFill>
                  <a:prstClr val="black">
                    <a:tint val="75000"/>
                  </a:prstClr>
                </a:solidFill>
              </a:rPr>
              <a:t> after </a:t>
            </a:r>
            <a:r>
              <a:rPr lang="de-AT" sz="1400" dirty="0" err="1" smtClean="0">
                <a:solidFill>
                  <a:prstClr val="black">
                    <a:tint val="75000"/>
                  </a:prstClr>
                </a:solidFill>
              </a:rPr>
              <a:t>submission</a:t>
            </a:r>
            <a:endParaRPr lang="de-AT" sz="1400" dirty="0">
              <a:solidFill>
                <a:prstClr val="black">
                  <a:tint val="75000"/>
                </a:prstClr>
              </a:solidFill>
            </a:endParaRPr>
          </a:p>
          <a:p>
            <a:pPr lvl="1" algn="just"/>
            <a:endParaRPr lang="de-AT" sz="1600" dirty="0">
              <a:solidFill>
                <a:prstClr val="black">
                  <a:tint val="75000"/>
                </a:prstClr>
              </a:solidFill>
            </a:endParaRPr>
          </a:p>
          <a:p>
            <a:pPr marL="457200" lvl="0" indent="-457200">
              <a:buFont typeface="Arial" charset="0"/>
              <a:buChar char="•"/>
            </a:pPr>
            <a:r>
              <a:rPr lang="de-AT" sz="1800" dirty="0" smtClean="0">
                <a:solidFill>
                  <a:prstClr val="black"/>
                </a:solidFill>
              </a:rPr>
              <a:t>3 </a:t>
            </a:r>
            <a:r>
              <a:rPr lang="de-AT" sz="1800" dirty="0" err="1" smtClean="0">
                <a:solidFill>
                  <a:prstClr val="black"/>
                </a:solidFill>
              </a:rPr>
              <a:t>Rigorosa</a:t>
            </a:r>
            <a:endParaRPr lang="de-AT" sz="1800" dirty="0">
              <a:solidFill>
                <a:prstClr val="black"/>
              </a:solidFill>
            </a:endParaRPr>
          </a:p>
          <a:p>
            <a:pPr marL="914400" lvl="1" indent="-457200" algn="just">
              <a:buFont typeface="Arial" charset="0"/>
              <a:buChar char="•"/>
            </a:pPr>
            <a:r>
              <a:rPr lang="de-AT" sz="1400" dirty="0" smtClean="0">
                <a:solidFill>
                  <a:prstClr val="black">
                    <a:tint val="75000"/>
                  </a:prstClr>
                </a:solidFill>
              </a:rPr>
              <a:t>1) </a:t>
            </a:r>
            <a:r>
              <a:rPr lang="de-AT" sz="1400" dirty="0" err="1" smtClean="0">
                <a:solidFill>
                  <a:prstClr val="black">
                    <a:tint val="75000"/>
                  </a:prstClr>
                </a:solidFill>
              </a:rPr>
              <a:t>Defensio</a:t>
            </a:r>
            <a:r>
              <a:rPr lang="de-AT" sz="1400" dirty="0" smtClean="0">
                <a:solidFill>
                  <a:prstClr val="black">
                    <a:tint val="75000"/>
                  </a:prstClr>
                </a:solidFill>
              </a:rPr>
              <a:t> </a:t>
            </a:r>
            <a:r>
              <a:rPr lang="de-AT" sz="1400" dirty="0" err="1" smtClean="0">
                <a:solidFill>
                  <a:prstClr val="black">
                    <a:tint val="75000"/>
                  </a:prstClr>
                </a:solidFill>
              </a:rPr>
              <a:t>of</a:t>
            </a:r>
            <a:r>
              <a:rPr lang="de-AT" sz="1400" dirty="0" smtClean="0">
                <a:solidFill>
                  <a:prstClr val="black">
                    <a:tint val="75000"/>
                  </a:prstClr>
                </a:solidFill>
              </a:rPr>
              <a:t> </a:t>
            </a:r>
            <a:r>
              <a:rPr lang="de-AT" sz="1400" dirty="0" err="1" smtClean="0">
                <a:solidFill>
                  <a:prstClr val="black">
                    <a:tint val="75000"/>
                  </a:prstClr>
                </a:solidFill>
              </a:rPr>
              <a:t>the</a:t>
            </a:r>
            <a:r>
              <a:rPr lang="de-AT" sz="1400" dirty="0" smtClean="0">
                <a:solidFill>
                  <a:prstClr val="black">
                    <a:tint val="75000"/>
                  </a:prstClr>
                </a:solidFill>
              </a:rPr>
              <a:t> </a:t>
            </a:r>
            <a:r>
              <a:rPr lang="de-AT" sz="1400" dirty="0" err="1" smtClean="0">
                <a:solidFill>
                  <a:prstClr val="black">
                    <a:tint val="75000"/>
                  </a:prstClr>
                </a:solidFill>
              </a:rPr>
              <a:t>thesis</a:t>
            </a:r>
            <a:r>
              <a:rPr lang="de-AT" sz="1400" dirty="0" smtClean="0">
                <a:solidFill>
                  <a:prstClr val="black">
                    <a:tint val="75000"/>
                  </a:prstClr>
                </a:solidFill>
              </a:rPr>
              <a:t> </a:t>
            </a:r>
            <a:r>
              <a:rPr lang="de-AT" sz="1400" dirty="0" err="1" smtClean="0">
                <a:solidFill>
                  <a:prstClr val="black">
                    <a:tint val="75000"/>
                  </a:prstClr>
                </a:solidFill>
              </a:rPr>
              <a:t>and</a:t>
            </a:r>
            <a:r>
              <a:rPr lang="de-AT" sz="1400" dirty="0" smtClean="0">
                <a:solidFill>
                  <a:prstClr val="black">
                    <a:tint val="75000"/>
                  </a:prstClr>
                </a:solidFill>
              </a:rPr>
              <a:t> </a:t>
            </a:r>
            <a:r>
              <a:rPr lang="de-AT" sz="1400" dirty="0" err="1" smtClean="0">
                <a:solidFill>
                  <a:prstClr val="black">
                    <a:tint val="75000"/>
                  </a:prstClr>
                </a:solidFill>
              </a:rPr>
              <a:t>examination</a:t>
            </a:r>
            <a:r>
              <a:rPr lang="de-AT" sz="1400" dirty="0" smtClean="0">
                <a:solidFill>
                  <a:prstClr val="black">
                    <a:tint val="75000"/>
                  </a:prstClr>
                </a:solidFill>
              </a:rPr>
              <a:t> </a:t>
            </a:r>
            <a:r>
              <a:rPr lang="de-AT" sz="1400" dirty="0" err="1" smtClean="0">
                <a:solidFill>
                  <a:prstClr val="black">
                    <a:tint val="75000"/>
                  </a:prstClr>
                </a:solidFill>
              </a:rPr>
              <a:t>of</a:t>
            </a:r>
            <a:r>
              <a:rPr lang="de-AT" sz="1400" dirty="0" smtClean="0">
                <a:solidFill>
                  <a:prstClr val="black">
                    <a:tint val="75000"/>
                  </a:prstClr>
                </a:solidFill>
              </a:rPr>
              <a:t> </a:t>
            </a:r>
            <a:r>
              <a:rPr lang="de-AT" sz="1400" dirty="0" err="1" smtClean="0">
                <a:solidFill>
                  <a:prstClr val="black">
                    <a:tint val="75000"/>
                  </a:prstClr>
                </a:solidFill>
              </a:rPr>
              <a:t>the</a:t>
            </a:r>
            <a:r>
              <a:rPr lang="de-AT" sz="1400" dirty="0" smtClean="0">
                <a:solidFill>
                  <a:prstClr val="black">
                    <a:tint val="75000"/>
                  </a:prstClr>
                </a:solidFill>
              </a:rPr>
              <a:t> </a:t>
            </a:r>
            <a:r>
              <a:rPr lang="de-AT" sz="1400" dirty="0" err="1" smtClean="0">
                <a:solidFill>
                  <a:prstClr val="black">
                    <a:tint val="75000"/>
                  </a:prstClr>
                </a:solidFill>
              </a:rPr>
              <a:t>thesis</a:t>
            </a:r>
            <a:r>
              <a:rPr lang="de-AT" sz="1400" dirty="0" smtClean="0">
                <a:solidFill>
                  <a:prstClr val="black">
                    <a:tint val="75000"/>
                  </a:prstClr>
                </a:solidFill>
              </a:rPr>
              <a:t>‘ </a:t>
            </a:r>
            <a:r>
              <a:rPr lang="de-AT" sz="1400" dirty="0" err="1" smtClean="0">
                <a:solidFill>
                  <a:prstClr val="black">
                    <a:tint val="75000"/>
                  </a:prstClr>
                </a:solidFill>
              </a:rPr>
              <a:t>subject</a:t>
            </a:r>
            <a:endParaRPr lang="de-AT" sz="1400" dirty="0">
              <a:solidFill>
                <a:prstClr val="black">
                  <a:tint val="75000"/>
                </a:prstClr>
              </a:solidFill>
            </a:endParaRPr>
          </a:p>
          <a:p>
            <a:pPr marL="914400" lvl="1" indent="-457200" algn="just">
              <a:buFont typeface="Arial" charset="0"/>
              <a:buChar char="•"/>
            </a:pPr>
            <a:r>
              <a:rPr lang="de-AT" sz="1400" dirty="0" smtClean="0">
                <a:solidFill>
                  <a:prstClr val="black">
                    <a:tint val="75000"/>
                  </a:prstClr>
                </a:solidFill>
              </a:rPr>
              <a:t>2) </a:t>
            </a:r>
            <a:r>
              <a:rPr lang="de-AT" sz="1400" dirty="0" err="1" smtClean="0">
                <a:solidFill>
                  <a:prstClr val="black">
                    <a:tint val="75000"/>
                  </a:prstClr>
                </a:solidFill>
              </a:rPr>
              <a:t>Subject</a:t>
            </a:r>
            <a:r>
              <a:rPr lang="de-AT" sz="1400" dirty="0" smtClean="0">
                <a:solidFill>
                  <a:prstClr val="black">
                    <a:tint val="75000"/>
                  </a:prstClr>
                </a:solidFill>
              </a:rPr>
              <a:t> </a:t>
            </a:r>
            <a:r>
              <a:rPr lang="de-AT" sz="1400" dirty="0" err="1">
                <a:solidFill>
                  <a:prstClr val="black">
                    <a:tint val="75000"/>
                  </a:prstClr>
                </a:solidFill>
              </a:rPr>
              <a:t>which</a:t>
            </a:r>
            <a:r>
              <a:rPr lang="de-AT" sz="1400" dirty="0">
                <a:solidFill>
                  <a:prstClr val="black">
                    <a:tint val="75000"/>
                  </a:prstClr>
                </a:solidFill>
              </a:rPr>
              <a:t> </a:t>
            </a:r>
            <a:r>
              <a:rPr lang="de-AT" sz="1400" dirty="0" err="1">
                <a:solidFill>
                  <a:prstClr val="black">
                    <a:tint val="75000"/>
                  </a:prstClr>
                </a:solidFill>
              </a:rPr>
              <a:t>reasonably</a:t>
            </a:r>
            <a:r>
              <a:rPr lang="de-AT" sz="1400" dirty="0">
                <a:solidFill>
                  <a:prstClr val="black">
                    <a:tint val="75000"/>
                  </a:prstClr>
                </a:solidFill>
              </a:rPr>
              <a:t> </a:t>
            </a:r>
            <a:r>
              <a:rPr lang="de-AT" sz="1400" dirty="0" err="1">
                <a:solidFill>
                  <a:prstClr val="black">
                    <a:tint val="75000"/>
                  </a:prstClr>
                </a:solidFill>
              </a:rPr>
              <a:t>relates</a:t>
            </a:r>
            <a:r>
              <a:rPr lang="de-AT" sz="1400" dirty="0">
                <a:solidFill>
                  <a:prstClr val="black">
                    <a:tint val="75000"/>
                  </a:prstClr>
                </a:solidFill>
              </a:rPr>
              <a:t> </a:t>
            </a:r>
            <a:r>
              <a:rPr lang="de-AT" sz="1400" dirty="0" err="1">
                <a:solidFill>
                  <a:prstClr val="black">
                    <a:tint val="75000"/>
                  </a:prstClr>
                </a:solidFill>
              </a:rPr>
              <a:t>to</a:t>
            </a:r>
            <a:r>
              <a:rPr lang="de-AT" sz="1400" dirty="0">
                <a:solidFill>
                  <a:prstClr val="black">
                    <a:tint val="75000"/>
                  </a:prstClr>
                </a:solidFill>
              </a:rPr>
              <a:t> </a:t>
            </a:r>
            <a:r>
              <a:rPr lang="de-AT" sz="1400" dirty="0" err="1">
                <a:solidFill>
                  <a:prstClr val="black">
                    <a:tint val="75000"/>
                  </a:prstClr>
                </a:solidFill>
              </a:rPr>
              <a:t>the</a:t>
            </a:r>
            <a:r>
              <a:rPr lang="de-AT" sz="1400" dirty="0">
                <a:solidFill>
                  <a:prstClr val="black">
                    <a:tint val="75000"/>
                  </a:prstClr>
                </a:solidFill>
              </a:rPr>
              <a:t> </a:t>
            </a:r>
            <a:r>
              <a:rPr lang="de-AT" sz="1400" dirty="0" err="1">
                <a:solidFill>
                  <a:prstClr val="black">
                    <a:tint val="75000"/>
                  </a:prstClr>
                </a:solidFill>
              </a:rPr>
              <a:t>subject</a:t>
            </a:r>
            <a:r>
              <a:rPr lang="de-AT" sz="1400" dirty="0">
                <a:solidFill>
                  <a:prstClr val="black">
                    <a:tint val="75000"/>
                  </a:prstClr>
                </a:solidFill>
              </a:rPr>
              <a:t> </a:t>
            </a:r>
            <a:r>
              <a:rPr lang="de-AT" sz="1400" dirty="0" err="1">
                <a:solidFill>
                  <a:prstClr val="black">
                    <a:tint val="75000"/>
                  </a:prstClr>
                </a:solidFill>
              </a:rPr>
              <a:t>of</a:t>
            </a:r>
            <a:r>
              <a:rPr lang="de-AT" sz="1400" dirty="0">
                <a:solidFill>
                  <a:prstClr val="black">
                    <a:tint val="75000"/>
                  </a:prstClr>
                </a:solidFill>
              </a:rPr>
              <a:t> </a:t>
            </a:r>
            <a:r>
              <a:rPr lang="de-AT" sz="1400" dirty="0" err="1">
                <a:solidFill>
                  <a:prstClr val="black">
                    <a:tint val="75000"/>
                  </a:prstClr>
                </a:solidFill>
              </a:rPr>
              <a:t>the</a:t>
            </a:r>
            <a:r>
              <a:rPr lang="de-AT" sz="1400" dirty="0">
                <a:solidFill>
                  <a:prstClr val="black">
                    <a:tint val="75000"/>
                  </a:prstClr>
                </a:solidFill>
              </a:rPr>
              <a:t> </a:t>
            </a:r>
            <a:r>
              <a:rPr lang="de-AT" sz="1400" dirty="0" err="1">
                <a:solidFill>
                  <a:prstClr val="black">
                    <a:tint val="75000"/>
                  </a:prstClr>
                </a:solidFill>
              </a:rPr>
              <a:t>thesis</a:t>
            </a:r>
            <a:endParaRPr lang="de-AT" sz="1400" dirty="0">
              <a:solidFill>
                <a:prstClr val="black">
                  <a:tint val="75000"/>
                </a:prstClr>
              </a:solidFill>
            </a:endParaRPr>
          </a:p>
          <a:p>
            <a:pPr marL="914400" lvl="1" indent="-457200" algn="just">
              <a:buFont typeface="Arial" charset="0"/>
              <a:buChar char="•"/>
            </a:pPr>
            <a:r>
              <a:rPr lang="de-AT" sz="1400" dirty="0" smtClean="0">
                <a:solidFill>
                  <a:prstClr val="black">
                    <a:tint val="75000"/>
                  </a:prstClr>
                </a:solidFill>
              </a:rPr>
              <a:t>3) </a:t>
            </a:r>
            <a:r>
              <a:rPr lang="de-AT" sz="1400" dirty="0" err="1" smtClean="0">
                <a:solidFill>
                  <a:prstClr val="black">
                    <a:tint val="75000"/>
                  </a:prstClr>
                </a:solidFill>
              </a:rPr>
              <a:t>Another</a:t>
            </a:r>
            <a:r>
              <a:rPr lang="de-AT" sz="1400" dirty="0" smtClean="0">
                <a:solidFill>
                  <a:prstClr val="black">
                    <a:tint val="75000"/>
                  </a:prstClr>
                </a:solidFill>
              </a:rPr>
              <a:t> </a:t>
            </a:r>
            <a:r>
              <a:rPr lang="de-AT" sz="1400" dirty="0">
                <a:solidFill>
                  <a:prstClr val="black">
                    <a:tint val="75000"/>
                  </a:prstClr>
                </a:solidFill>
              </a:rPr>
              <a:t>legal </a:t>
            </a:r>
            <a:r>
              <a:rPr lang="de-AT" sz="1400" dirty="0" err="1">
                <a:solidFill>
                  <a:prstClr val="black">
                    <a:tint val="75000"/>
                  </a:prstClr>
                </a:solidFill>
              </a:rPr>
              <a:t>subject</a:t>
            </a:r>
            <a:endParaRPr lang="de-AT" sz="1400" dirty="0">
              <a:solidFill>
                <a:prstClr val="black"/>
              </a:solidFill>
            </a:endParaRPr>
          </a:p>
          <a:p>
            <a:pPr marL="914400" lvl="1" indent="-457200" algn="just">
              <a:buFont typeface="Arial" charset="0"/>
              <a:buChar char="•"/>
            </a:pPr>
            <a:endParaRPr lang="de-AT" sz="1400" dirty="0" smtClean="0"/>
          </a:p>
          <a:p>
            <a:pPr marL="914400" lvl="1" indent="-457200" algn="just">
              <a:buFont typeface="Arial" charset="0"/>
              <a:buChar char="•"/>
            </a:pPr>
            <a:endParaRPr lang="de-AT" sz="1400" dirty="0" smtClean="0"/>
          </a:p>
          <a:p>
            <a:pPr marL="457200" indent="-457200">
              <a:buFont typeface="Arial" charset="0"/>
              <a:buChar char="•"/>
            </a:pPr>
            <a:endParaRPr lang="de-AT" sz="1800" dirty="0" smtClean="0"/>
          </a:p>
        </p:txBody>
      </p:sp>
      <p:sp>
        <p:nvSpPr>
          <p:cNvPr id="3" name="Titel 2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de-AT" sz="2000" dirty="0" err="1" smtClean="0"/>
              <a:t>Doctoral</a:t>
            </a:r>
            <a:r>
              <a:rPr lang="de-AT" sz="2000" dirty="0" smtClean="0"/>
              <a:t> Studies 2002 - 2009</a:t>
            </a:r>
            <a:endParaRPr lang="de-AT" sz="2000" dirty="0"/>
          </a:p>
        </p:txBody>
      </p:sp>
    </p:spTree>
    <p:extLst>
      <p:ext uri="{BB962C8B-B14F-4D97-AF65-F5344CB8AC3E}">
        <p14:creationId xmlns:p14="http://schemas.microsoft.com/office/powerpoint/2010/main" val="25922545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tertitel 1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marL="457200" lvl="0" indent="-457200">
              <a:buFont typeface="Arial" charset="0"/>
              <a:buChar char="•"/>
            </a:pPr>
            <a:r>
              <a:rPr lang="de-AT" sz="1800" dirty="0" smtClean="0">
                <a:solidFill>
                  <a:prstClr val="black"/>
                </a:solidFill>
              </a:rPr>
              <a:t>Admission </a:t>
            </a:r>
            <a:r>
              <a:rPr lang="de-AT" sz="1800" dirty="0" err="1" smtClean="0">
                <a:solidFill>
                  <a:prstClr val="black"/>
                </a:solidFill>
              </a:rPr>
              <a:t>rules</a:t>
            </a:r>
            <a:r>
              <a:rPr lang="de-AT" sz="1800" dirty="0" smtClean="0">
                <a:solidFill>
                  <a:prstClr val="black"/>
                </a:solidFill>
              </a:rPr>
              <a:t> </a:t>
            </a:r>
            <a:r>
              <a:rPr lang="de-AT" sz="1800" dirty="0" err="1" smtClean="0">
                <a:solidFill>
                  <a:prstClr val="black"/>
                </a:solidFill>
              </a:rPr>
              <a:t>as</a:t>
            </a:r>
            <a:r>
              <a:rPr lang="de-AT" sz="1800" dirty="0" smtClean="0">
                <a:solidFill>
                  <a:prstClr val="black"/>
                </a:solidFill>
              </a:rPr>
              <a:t> in </a:t>
            </a:r>
            <a:r>
              <a:rPr lang="de-AT" sz="1800" dirty="0" err="1" smtClean="0">
                <a:solidFill>
                  <a:prstClr val="black"/>
                </a:solidFill>
              </a:rPr>
              <a:t>the</a:t>
            </a:r>
            <a:r>
              <a:rPr lang="de-AT" sz="1800" dirty="0" smtClean="0">
                <a:solidFill>
                  <a:prstClr val="black"/>
                </a:solidFill>
              </a:rPr>
              <a:t> </a:t>
            </a:r>
            <a:r>
              <a:rPr lang="de-AT" sz="1800" dirty="0" err="1" smtClean="0">
                <a:solidFill>
                  <a:prstClr val="black"/>
                </a:solidFill>
              </a:rPr>
              <a:t>preceding</a:t>
            </a:r>
            <a:r>
              <a:rPr lang="de-AT" sz="1800" dirty="0" smtClean="0">
                <a:solidFill>
                  <a:prstClr val="black"/>
                </a:solidFill>
              </a:rPr>
              <a:t> </a:t>
            </a:r>
            <a:r>
              <a:rPr lang="de-AT" sz="1800" dirty="0" err="1" smtClean="0">
                <a:solidFill>
                  <a:prstClr val="black"/>
                </a:solidFill>
              </a:rPr>
              <a:t>system</a:t>
            </a:r>
            <a:endParaRPr lang="de-AT" sz="1800" dirty="0" smtClean="0">
              <a:solidFill>
                <a:prstClr val="black"/>
              </a:solidFill>
            </a:endParaRPr>
          </a:p>
          <a:p>
            <a:pPr marL="457200" lvl="0" indent="-457200">
              <a:buFont typeface="Arial" charset="0"/>
              <a:buChar char="•"/>
            </a:pPr>
            <a:r>
              <a:rPr lang="de-AT" sz="1800" dirty="0" err="1" smtClean="0">
                <a:solidFill>
                  <a:prstClr val="black"/>
                </a:solidFill>
              </a:rPr>
              <a:t>Length</a:t>
            </a:r>
            <a:r>
              <a:rPr lang="de-AT" sz="1800" dirty="0" smtClean="0">
                <a:solidFill>
                  <a:prstClr val="black"/>
                </a:solidFill>
              </a:rPr>
              <a:t> </a:t>
            </a:r>
            <a:r>
              <a:rPr lang="de-AT" sz="1800" dirty="0" err="1" smtClean="0">
                <a:solidFill>
                  <a:prstClr val="black"/>
                </a:solidFill>
              </a:rPr>
              <a:t>of</a:t>
            </a:r>
            <a:r>
              <a:rPr lang="de-AT" sz="1800" dirty="0" smtClean="0">
                <a:solidFill>
                  <a:prstClr val="black"/>
                </a:solidFill>
              </a:rPr>
              <a:t> Study: 3 </a:t>
            </a:r>
            <a:r>
              <a:rPr lang="de-AT" sz="1800" dirty="0" err="1" smtClean="0">
                <a:solidFill>
                  <a:prstClr val="black"/>
                </a:solidFill>
              </a:rPr>
              <a:t>years</a:t>
            </a:r>
            <a:r>
              <a:rPr lang="de-AT" sz="1800" dirty="0" smtClean="0">
                <a:solidFill>
                  <a:prstClr val="black"/>
                </a:solidFill>
              </a:rPr>
              <a:t> (</a:t>
            </a:r>
            <a:r>
              <a:rPr lang="de-AT" sz="1800" dirty="0" err="1" smtClean="0">
                <a:solidFill>
                  <a:prstClr val="black"/>
                </a:solidFill>
              </a:rPr>
              <a:t>or</a:t>
            </a:r>
            <a:r>
              <a:rPr lang="de-AT" sz="1800" dirty="0" smtClean="0">
                <a:solidFill>
                  <a:prstClr val="black"/>
                </a:solidFill>
              </a:rPr>
              <a:t> </a:t>
            </a:r>
            <a:r>
              <a:rPr lang="de-AT" sz="1800" dirty="0" err="1" smtClean="0">
                <a:solidFill>
                  <a:prstClr val="black"/>
                </a:solidFill>
              </a:rPr>
              <a:t>less</a:t>
            </a:r>
            <a:r>
              <a:rPr lang="de-AT" sz="1800" dirty="0" smtClean="0">
                <a:solidFill>
                  <a:prstClr val="black"/>
                </a:solidFill>
              </a:rPr>
              <a:t>)</a:t>
            </a:r>
          </a:p>
          <a:p>
            <a:pPr marL="457200" lvl="0" indent="-457200">
              <a:buFont typeface="Arial" charset="0"/>
              <a:buChar char="•"/>
            </a:pPr>
            <a:r>
              <a:rPr lang="de-AT" sz="1800" dirty="0" smtClean="0">
                <a:solidFill>
                  <a:prstClr val="black"/>
                </a:solidFill>
              </a:rPr>
              <a:t>Goals</a:t>
            </a:r>
          </a:p>
          <a:p>
            <a:pPr marL="914400" lvl="1" indent="-457200" algn="just">
              <a:buFont typeface="Arial" charset="0"/>
              <a:buChar char="•"/>
            </a:pPr>
            <a:r>
              <a:rPr lang="de-AT" sz="1200" dirty="0" err="1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Promoting</a:t>
            </a:r>
            <a:r>
              <a:rPr lang="de-AT" sz="1200" dirty="0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de-AT" sz="1200" dirty="0" err="1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young</a:t>
            </a:r>
            <a:r>
              <a:rPr lang="de-AT" sz="1200" dirty="0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de-AT" sz="1200" dirty="0" err="1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academics</a:t>
            </a:r>
            <a:endParaRPr lang="de-AT" sz="1200" dirty="0" smtClean="0">
              <a:solidFill>
                <a:prstClr val="black">
                  <a:tint val="75000"/>
                </a:prstClr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marL="914400" lvl="1" indent="-457200" algn="just">
              <a:buFont typeface="Arial" charset="0"/>
              <a:buChar char="•"/>
            </a:pPr>
            <a:r>
              <a:rPr lang="de-AT" sz="1200" dirty="0" err="1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Supporting</a:t>
            </a:r>
            <a:r>
              <a:rPr lang="de-AT" sz="1200" dirty="0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de-AT" sz="1200" dirty="0" err="1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and</a:t>
            </a:r>
            <a:r>
              <a:rPr lang="de-AT" sz="1200" dirty="0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de-AT" sz="1200" dirty="0" err="1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monitoring</a:t>
            </a:r>
            <a:r>
              <a:rPr lang="de-AT" sz="1200" dirty="0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de-AT" sz="1200" dirty="0" err="1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the</a:t>
            </a:r>
            <a:r>
              <a:rPr lang="de-AT" sz="1200" dirty="0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de-AT" sz="1200" dirty="0" err="1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student‘s</a:t>
            </a:r>
            <a:r>
              <a:rPr lang="de-AT" sz="1200" dirty="0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de-AT" sz="1200" dirty="0" err="1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independent</a:t>
            </a:r>
            <a:r>
              <a:rPr lang="de-AT" sz="1200" dirty="0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de-AT" sz="1200" dirty="0" err="1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scientific</a:t>
            </a:r>
            <a:r>
              <a:rPr lang="de-AT" sz="1200" dirty="0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de-AT" sz="1200" dirty="0" err="1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work</a:t>
            </a:r>
            <a:r>
              <a:rPr lang="de-AT" sz="1200" dirty="0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/</a:t>
            </a:r>
            <a:r>
              <a:rPr lang="de-AT" sz="1200" dirty="0" err="1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progress</a:t>
            </a:r>
            <a:endParaRPr lang="de-AT" sz="1200" dirty="0" smtClean="0">
              <a:solidFill>
                <a:prstClr val="black">
                  <a:tint val="75000"/>
                </a:prstClr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marL="914400" lvl="1" indent="-457200" algn="just">
              <a:buFont typeface="Arial" charset="0"/>
              <a:buChar char="•"/>
            </a:pPr>
            <a:r>
              <a:rPr lang="de-AT" sz="1200" dirty="0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Adaption </a:t>
            </a:r>
            <a:r>
              <a:rPr lang="de-AT" sz="1200" dirty="0" err="1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to</a:t>
            </a:r>
            <a:r>
              <a:rPr lang="de-AT" sz="1200" dirty="0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de-AT" sz="1200" dirty="0" err="1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the</a:t>
            </a:r>
            <a:r>
              <a:rPr lang="de-AT" sz="1200" dirty="0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Bologna </a:t>
            </a:r>
            <a:r>
              <a:rPr lang="de-AT" sz="1200" dirty="0" err="1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principles</a:t>
            </a:r>
            <a:endParaRPr lang="de-AT" sz="1200" dirty="0">
              <a:solidFill>
                <a:prstClr val="black"/>
              </a:solidFill>
            </a:endParaRPr>
          </a:p>
          <a:p>
            <a:pPr marL="457200" lvl="0" indent="-457200">
              <a:buFont typeface="Arial" charset="0"/>
              <a:buChar char="•"/>
            </a:pPr>
            <a:r>
              <a:rPr lang="de-AT" sz="1800" dirty="0" smtClean="0">
                <a:solidFill>
                  <a:prstClr val="black"/>
                </a:solidFill>
              </a:rPr>
              <a:t>180 ECTS</a:t>
            </a:r>
            <a:endParaRPr lang="de-AT" sz="1800" dirty="0">
              <a:solidFill>
                <a:prstClr val="black"/>
              </a:solidFill>
            </a:endParaRPr>
          </a:p>
          <a:p>
            <a:pPr marL="914400" lvl="1" indent="-457200" algn="just">
              <a:buFont typeface="Arial" charset="0"/>
              <a:buChar char="•"/>
            </a:pPr>
            <a:r>
              <a:rPr lang="de-AT" sz="1200" dirty="0" err="1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Presentation</a:t>
            </a:r>
            <a:r>
              <a:rPr lang="de-AT" sz="1200" dirty="0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de-AT" sz="1200" dirty="0" err="1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and</a:t>
            </a:r>
            <a:r>
              <a:rPr lang="de-AT" sz="1200" dirty="0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de-AT" sz="1200" dirty="0" err="1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Defensio</a:t>
            </a:r>
            <a:r>
              <a:rPr lang="de-AT" sz="1200" dirty="0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(20 </a:t>
            </a:r>
            <a:r>
              <a:rPr lang="de-AT" sz="1200" dirty="0" err="1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credits</a:t>
            </a:r>
            <a:r>
              <a:rPr lang="de-AT" sz="1200" dirty="0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)</a:t>
            </a:r>
            <a:endParaRPr lang="de-AT" sz="1200" dirty="0">
              <a:solidFill>
                <a:prstClr val="black">
                  <a:tint val="75000"/>
                </a:prstClr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marL="914400" lvl="1" indent="-457200" algn="just">
              <a:buFont typeface="Arial" charset="0"/>
              <a:buChar char="•"/>
            </a:pPr>
            <a:r>
              <a:rPr lang="de-AT" sz="1200" dirty="0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Thesis (125 </a:t>
            </a:r>
            <a:r>
              <a:rPr lang="de-AT" sz="1200" dirty="0" err="1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credits</a:t>
            </a:r>
            <a:r>
              <a:rPr lang="de-AT" sz="1200" dirty="0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)</a:t>
            </a:r>
          </a:p>
          <a:p>
            <a:pPr marL="914400" lvl="1" indent="-457200" algn="just">
              <a:buFont typeface="Arial" charset="0"/>
              <a:buChar char="•"/>
            </a:pPr>
            <a:r>
              <a:rPr lang="de-AT" sz="1200" dirty="0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2 </a:t>
            </a:r>
            <a:r>
              <a:rPr lang="de-AT" sz="1200" dirty="0" err="1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doctoral</a:t>
            </a:r>
            <a:r>
              <a:rPr lang="de-AT" sz="1200" dirty="0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de-AT" sz="1200" dirty="0" err="1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colloquia</a:t>
            </a:r>
            <a:r>
              <a:rPr lang="de-AT" sz="1200" dirty="0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- DC (10 </a:t>
            </a:r>
            <a:r>
              <a:rPr lang="de-AT" sz="1200" dirty="0" err="1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credits</a:t>
            </a:r>
            <a:r>
              <a:rPr lang="de-AT" sz="1200" dirty="0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)</a:t>
            </a:r>
          </a:p>
          <a:p>
            <a:pPr marL="914400" lvl="1" indent="-457200" algn="just">
              <a:buFont typeface="Arial" charset="0"/>
              <a:buChar char="•"/>
            </a:pPr>
            <a:r>
              <a:rPr lang="de-AT" sz="1200" dirty="0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3 Seminars in </a:t>
            </a:r>
            <a:r>
              <a:rPr lang="de-AT" sz="1200" dirty="0" err="1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the</a:t>
            </a:r>
            <a:r>
              <a:rPr lang="de-AT" sz="1200" dirty="0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de-AT" sz="1200" dirty="0" err="1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area</a:t>
            </a:r>
            <a:r>
              <a:rPr lang="de-AT" sz="1200" dirty="0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de-AT" sz="1200" dirty="0" err="1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of</a:t>
            </a:r>
            <a:r>
              <a:rPr lang="de-AT" sz="1200" dirty="0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de-AT" sz="1200" dirty="0" err="1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specialization</a:t>
            </a:r>
            <a:r>
              <a:rPr lang="de-AT" sz="1200" dirty="0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(15 </a:t>
            </a:r>
            <a:r>
              <a:rPr lang="de-AT" sz="1200" dirty="0" err="1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credits</a:t>
            </a:r>
            <a:r>
              <a:rPr lang="de-AT" sz="1200" dirty="0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)</a:t>
            </a:r>
          </a:p>
          <a:p>
            <a:pPr marL="914400" lvl="1" indent="-457200" algn="just">
              <a:buFont typeface="Arial" charset="0"/>
              <a:buChar char="•"/>
            </a:pPr>
            <a:r>
              <a:rPr lang="de-AT" sz="1200" dirty="0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1 Rigorosum (10 </a:t>
            </a:r>
            <a:r>
              <a:rPr lang="de-AT" sz="1200" dirty="0" err="1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credits</a:t>
            </a:r>
            <a:r>
              <a:rPr lang="de-AT" sz="1200" dirty="0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)</a:t>
            </a:r>
            <a:endParaRPr lang="de-AT" sz="1200" dirty="0">
              <a:solidFill>
                <a:prstClr val="black">
                  <a:tint val="75000"/>
                </a:prstClr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lvl="1" algn="just"/>
            <a:endParaRPr lang="de-AT" sz="1600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Titel 2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de-AT" sz="2000" dirty="0" err="1">
                <a:solidFill>
                  <a:prstClr val="black"/>
                </a:solidFill>
              </a:rPr>
              <a:t>Doctoral</a:t>
            </a:r>
            <a:r>
              <a:rPr lang="de-AT" sz="2000" dirty="0">
                <a:solidFill>
                  <a:prstClr val="black"/>
                </a:solidFill>
              </a:rPr>
              <a:t> Studies </a:t>
            </a:r>
            <a:r>
              <a:rPr lang="de-AT" sz="2000" dirty="0" err="1">
                <a:solidFill>
                  <a:prstClr val="black"/>
                </a:solidFill>
              </a:rPr>
              <a:t>since</a:t>
            </a:r>
            <a:r>
              <a:rPr lang="de-AT" sz="2000" dirty="0">
                <a:solidFill>
                  <a:prstClr val="black"/>
                </a:solidFill>
              </a:rPr>
              <a:t> 2009 (</a:t>
            </a:r>
            <a:r>
              <a:rPr lang="de-AT" sz="2000" dirty="0" err="1">
                <a:solidFill>
                  <a:prstClr val="black"/>
                </a:solidFill>
              </a:rPr>
              <a:t>current</a:t>
            </a:r>
            <a:r>
              <a:rPr lang="de-AT" sz="2000" dirty="0">
                <a:solidFill>
                  <a:prstClr val="black"/>
                </a:solidFill>
              </a:rPr>
              <a:t> </a:t>
            </a:r>
            <a:r>
              <a:rPr lang="de-AT" sz="2000" dirty="0" err="1">
                <a:solidFill>
                  <a:prstClr val="black"/>
                </a:solidFill>
              </a:rPr>
              <a:t>system</a:t>
            </a:r>
            <a:r>
              <a:rPr lang="de-AT" sz="2000" dirty="0">
                <a:solidFill>
                  <a:prstClr val="black"/>
                </a:solidFill>
              </a:rPr>
              <a:t>)</a:t>
            </a:r>
            <a:endParaRPr lang="de-AT" sz="2000" dirty="0"/>
          </a:p>
        </p:txBody>
      </p:sp>
    </p:spTree>
    <p:extLst>
      <p:ext uri="{BB962C8B-B14F-4D97-AF65-F5344CB8AC3E}">
        <p14:creationId xmlns:p14="http://schemas.microsoft.com/office/powerpoint/2010/main" val="14954270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tertitel 1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marL="457200" lvl="0" indent="-457200">
              <a:buFont typeface="Arial" charset="0"/>
              <a:buChar char="•"/>
            </a:pPr>
            <a:r>
              <a:rPr lang="de-AT" sz="1800" dirty="0" smtClean="0">
                <a:solidFill>
                  <a:prstClr val="black"/>
                </a:solidFill>
              </a:rPr>
              <a:t>Focus on individual </a:t>
            </a:r>
            <a:r>
              <a:rPr lang="de-AT" sz="1800" dirty="0" err="1" smtClean="0">
                <a:solidFill>
                  <a:prstClr val="black"/>
                </a:solidFill>
              </a:rPr>
              <a:t>tutoring</a:t>
            </a:r>
            <a:r>
              <a:rPr lang="de-AT" sz="1800" dirty="0" smtClean="0">
                <a:solidFill>
                  <a:prstClr val="black"/>
                </a:solidFill>
              </a:rPr>
              <a:t>:</a:t>
            </a:r>
          </a:p>
          <a:p>
            <a:pPr marL="914400" lvl="1" indent="-457200" algn="just">
              <a:buFont typeface="Arial" charset="0"/>
              <a:buChar char="•"/>
            </a:pPr>
            <a:r>
              <a:rPr lang="de-AT" sz="1200" dirty="0" err="1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Obligatory</a:t>
            </a:r>
            <a:r>
              <a:rPr lang="de-AT" sz="1200" dirty="0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de-AT" sz="1200" dirty="0" err="1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research</a:t>
            </a:r>
            <a:r>
              <a:rPr lang="de-AT" sz="1200" dirty="0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design </a:t>
            </a:r>
            <a:r>
              <a:rPr lang="de-AT" sz="1200" dirty="0" err="1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to</a:t>
            </a:r>
            <a:r>
              <a:rPr lang="de-AT" sz="1200" dirty="0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de-AT" sz="1200" dirty="0" err="1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be</a:t>
            </a:r>
            <a:r>
              <a:rPr lang="de-AT" sz="1200" dirty="0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de-AT" sz="1200" dirty="0" err="1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submitted</a:t>
            </a:r>
            <a:r>
              <a:rPr lang="de-AT" sz="1200" dirty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de-AT" sz="1200" dirty="0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(</a:t>
            </a:r>
            <a:r>
              <a:rPr lang="de-AT" sz="1200" dirty="0" err="1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objectives</a:t>
            </a:r>
            <a:r>
              <a:rPr lang="de-AT" sz="1200" dirty="0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, </a:t>
            </a:r>
            <a:r>
              <a:rPr lang="de-AT" sz="1200" dirty="0" err="1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hypotheses</a:t>
            </a:r>
            <a:r>
              <a:rPr lang="de-AT" sz="1200" dirty="0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, </a:t>
            </a:r>
            <a:r>
              <a:rPr lang="de-AT" sz="1200" dirty="0" err="1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methodology</a:t>
            </a:r>
            <a:r>
              <a:rPr lang="de-AT" sz="1200" dirty="0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, </a:t>
            </a:r>
            <a:r>
              <a:rPr lang="de-AT" sz="1200" dirty="0" err="1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scientific</a:t>
            </a:r>
            <a:r>
              <a:rPr lang="de-AT" sz="1200" dirty="0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de-AT" sz="1200" dirty="0" err="1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relevance</a:t>
            </a:r>
            <a:r>
              <a:rPr lang="de-AT" sz="1200" dirty="0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) </a:t>
            </a:r>
            <a:r>
              <a:rPr lang="de-AT" sz="1200" i="1" dirty="0" err="1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prior</a:t>
            </a:r>
            <a:r>
              <a:rPr lang="de-AT" sz="1200" i="1" dirty="0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de-AT" sz="1200" dirty="0" err="1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to</a:t>
            </a:r>
            <a:r>
              <a:rPr lang="de-AT" sz="1200" dirty="0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de-AT" sz="1200" dirty="0" err="1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the</a:t>
            </a:r>
            <a:r>
              <a:rPr lang="de-AT" sz="1200" dirty="0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de-AT" sz="1200" dirty="0" err="1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attendance</a:t>
            </a:r>
            <a:r>
              <a:rPr lang="de-AT" sz="1200" dirty="0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de-AT" sz="1200" dirty="0" err="1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of</a:t>
            </a:r>
            <a:r>
              <a:rPr lang="de-AT" sz="1200" dirty="0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DCs/Seminars</a:t>
            </a:r>
          </a:p>
          <a:p>
            <a:pPr marL="914400" lvl="1" indent="-457200" algn="just">
              <a:buFont typeface="Arial" charset="0"/>
              <a:buChar char="•"/>
            </a:pPr>
            <a:r>
              <a:rPr lang="de-AT" sz="1200" dirty="0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Choice </a:t>
            </a:r>
            <a:r>
              <a:rPr lang="de-AT" sz="1200" dirty="0" err="1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of</a:t>
            </a:r>
            <a:r>
              <a:rPr lang="de-AT" sz="1200" dirty="0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de-AT" sz="1200" dirty="0" err="1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the</a:t>
            </a:r>
            <a:r>
              <a:rPr lang="de-AT" sz="1200" dirty="0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de-AT" sz="1200" dirty="0" err="1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two</a:t>
            </a:r>
            <a:r>
              <a:rPr lang="de-AT" sz="1200" dirty="0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de-AT" sz="1200" dirty="0" err="1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supervisors</a:t>
            </a:r>
            <a:endParaRPr lang="de-AT" sz="1200" dirty="0" smtClean="0">
              <a:solidFill>
                <a:prstClr val="black">
                  <a:tint val="75000"/>
                </a:prstClr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marL="914400" lvl="1" indent="-457200" algn="just">
              <a:buFont typeface="Arial" charset="0"/>
              <a:buChar char="•"/>
            </a:pPr>
            <a:r>
              <a:rPr lang="de-AT" sz="1200" dirty="0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Choice </a:t>
            </a:r>
            <a:r>
              <a:rPr lang="de-AT" sz="1200" dirty="0" err="1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of</a:t>
            </a:r>
            <a:r>
              <a:rPr lang="de-AT" sz="1200" dirty="0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de-AT" sz="1200" dirty="0" err="1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the</a:t>
            </a:r>
            <a:r>
              <a:rPr lang="de-AT" sz="1200" dirty="0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de-AT" sz="1200" dirty="0" err="1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thesis</a:t>
            </a:r>
            <a:r>
              <a:rPr lang="de-AT" sz="1200" dirty="0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‘ </a:t>
            </a:r>
            <a:r>
              <a:rPr lang="de-AT" sz="1200" dirty="0" err="1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subject</a:t>
            </a:r>
            <a:r>
              <a:rPr lang="de-AT" sz="1200" dirty="0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plus </a:t>
            </a:r>
            <a:r>
              <a:rPr lang="de-AT" sz="1200" dirty="0" err="1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area</a:t>
            </a:r>
            <a:r>
              <a:rPr lang="de-AT" sz="1200" dirty="0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de-AT" sz="1200" dirty="0" err="1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of</a:t>
            </a:r>
            <a:r>
              <a:rPr lang="de-AT" sz="1200" dirty="0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de-AT" sz="1200" dirty="0" err="1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specialization</a:t>
            </a:r>
            <a:endParaRPr lang="de-AT" sz="1200" dirty="0" smtClean="0">
              <a:solidFill>
                <a:prstClr val="black">
                  <a:tint val="75000"/>
                </a:prstClr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marL="914400" lvl="1" indent="-457200" algn="just">
              <a:buFont typeface="Arial" charset="0"/>
              <a:buChar char="•"/>
            </a:pPr>
            <a:r>
              <a:rPr lang="de-AT" sz="1200" dirty="0" err="1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Presentation</a:t>
            </a:r>
            <a:r>
              <a:rPr lang="de-AT" sz="1200" dirty="0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de-AT" sz="1200" dirty="0" err="1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and</a:t>
            </a:r>
            <a:r>
              <a:rPr lang="de-AT" sz="1200" dirty="0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de-AT" sz="1200" dirty="0" err="1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defensio</a:t>
            </a:r>
            <a:r>
              <a:rPr lang="de-AT" sz="1200" dirty="0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de-AT" sz="1200" dirty="0" err="1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of</a:t>
            </a:r>
            <a:r>
              <a:rPr lang="de-AT" sz="1200" dirty="0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de-AT" sz="1200" dirty="0" err="1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the</a:t>
            </a:r>
            <a:r>
              <a:rPr lang="de-AT" sz="1200" dirty="0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de-AT" sz="1200" dirty="0" err="1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dissertation</a:t>
            </a:r>
            <a:r>
              <a:rPr lang="de-AT" sz="1200" dirty="0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de-AT" sz="1200" dirty="0" err="1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project</a:t>
            </a:r>
            <a:r>
              <a:rPr lang="de-AT" sz="1200" dirty="0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de-AT" sz="1200" dirty="0" err="1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before</a:t>
            </a:r>
            <a:r>
              <a:rPr lang="de-AT" sz="1200" dirty="0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de-AT" sz="1200" dirty="0" err="1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the</a:t>
            </a:r>
            <a:r>
              <a:rPr lang="de-AT" sz="1200" dirty="0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de-AT" sz="1200" dirty="0" err="1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faculty‘s</a:t>
            </a:r>
            <a:r>
              <a:rPr lang="de-AT" sz="1200" dirty="0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de-AT" sz="1200" dirty="0" err="1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promotion</a:t>
            </a:r>
            <a:r>
              <a:rPr lang="de-AT" sz="1200" dirty="0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de-AT" sz="1200" dirty="0" err="1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commission</a:t>
            </a:r>
            <a:r>
              <a:rPr lang="de-AT" sz="1200" dirty="0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de-AT" sz="1200" i="1" dirty="0" err="1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prior</a:t>
            </a:r>
            <a:r>
              <a:rPr lang="de-AT" sz="1200" dirty="0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de-AT" sz="1200" dirty="0" err="1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to</a:t>
            </a:r>
            <a:r>
              <a:rPr lang="de-AT" sz="1200" dirty="0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de-AT" sz="1200" dirty="0" err="1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the</a:t>
            </a:r>
            <a:r>
              <a:rPr lang="de-AT" sz="1200" dirty="0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de-AT" sz="1200" dirty="0" err="1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attendance</a:t>
            </a:r>
            <a:r>
              <a:rPr lang="de-AT" sz="1200" dirty="0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de-AT" sz="1200" dirty="0" err="1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of</a:t>
            </a:r>
            <a:r>
              <a:rPr lang="de-AT" sz="1200" dirty="0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DCs </a:t>
            </a:r>
            <a:r>
              <a:rPr lang="de-AT" sz="1200" dirty="0" err="1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and</a:t>
            </a:r>
            <a:r>
              <a:rPr lang="de-AT" sz="1200" dirty="0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de-AT" sz="1200" dirty="0" err="1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the</a:t>
            </a:r>
            <a:r>
              <a:rPr lang="de-AT" sz="1200" dirty="0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de-AT" sz="1200" dirty="0" err="1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seminars</a:t>
            </a:r>
            <a:endParaRPr lang="de-AT" sz="1200" dirty="0" smtClean="0">
              <a:solidFill>
                <a:prstClr val="black">
                  <a:tint val="75000"/>
                </a:prstClr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marL="914400" lvl="1" indent="-457200" algn="just">
              <a:buFont typeface="Arial" charset="0"/>
              <a:buChar char="•"/>
            </a:pPr>
            <a:r>
              <a:rPr lang="de-AT" sz="1200" dirty="0" err="1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Emphasis</a:t>
            </a:r>
            <a:r>
              <a:rPr lang="de-AT" sz="1200" dirty="0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on </a:t>
            </a:r>
            <a:r>
              <a:rPr lang="de-AT" sz="1200" dirty="0" err="1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scientific</a:t>
            </a:r>
            <a:r>
              <a:rPr lang="de-AT" sz="1200" dirty="0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de-AT" sz="1200" dirty="0" err="1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and</a:t>
            </a:r>
            <a:r>
              <a:rPr lang="de-AT" sz="1200" dirty="0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in-</a:t>
            </a:r>
            <a:r>
              <a:rPr lang="de-AT" sz="1200" dirty="0" err="1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depth</a:t>
            </a:r>
            <a:r>
              <a:rPr lang="de-AT" sz="1200" dirty="0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de-AT" sz="1200" dirty="0" err="1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discussion</a:t>
            </a:r>
            <a:r>
              <a:rPr lang="de-AT" sz="1200" dirty="0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de-AT" sz="1200" dirty="0" err="1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of</a:t>
            </a:r>
            <a:r>
              <a:rPr lang="de-AT" sz="1200" dirty="0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de-AT" sz="1200" dirty="0" err="1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the</a:t>
            </a:r>
            <a:r>
              <a:rPr lang="de-AT" sz="1200" dirty="0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de-AT" sz="1200" dirty="0" err="1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respective</a:t>
            </a:r>
            <a:r>
              <a:rPr lang="de-AT" sz="1200" dirty="0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de-AT" sz="1200" dirty="0" err="1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dissertation</a:t>
            </a:r>
            <a:r>
              <a:rPr lang="de-AT" sz="1200" dirty="0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de-AT" sz="1200" dirty="0" err="1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project</a:t>
            </a:r>
            <a:r>
              <a:rPr lang="de-AT" sz="1200" dirty="0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de-AT" sz="1200" dirty="0" err="1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through</a:t>
            </a:r>
            <a:r>
              <a:rPr lang="de-AT" sz="1200" dirty="0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de-AT" sz="1200" dirty="0" err="1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the</a:t>
            </a:r>
            <a:r>
              <a:rPr lang="de-AT" sz="1200" dirty="0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de-AT" sz="1200" dirty="0" err="1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two</a:t>
            </a:r>
            <a:r>
              <a:rPr lang="de-AT" sz="1200" dirty="0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DCs</a:t>
            </a:r>
            <a:endParaRPr lang="de-AT" sz="1400" dirty="0" smtClean="0">
              <a:solidFill>
                <a:prstClr val="black"/>
              </a:solidFill>
            </a:endParaRPr>
          </a:p>
          <a:p>
            <a:pPr marL="457200" lvl="0" indent="-457200">
              <a:buFont typeface="Arial" charset="0"/>
              <a:buChar char="•"/>
            </a:pPr>
            <a:r>
              <a:rPr lang="de-AT" sz="1800" dirty="0" smtClean="0">
                <a:solidFill>
                  <a:prstClr val="black"/>
                </a:solidFill>
              </a:rPr>
              <a:t>Final Rigorosum</a:t>
            </a:r>
            <a:endParaRPr lang="de-AT" sz="1800" dirty="0">
              <a:solidFill>
                <a:prstClr val="black"/>
              </a:solidFill>
            </a:endParaRPr>
          </a:p>
          <a:p>
            <a:pPr marL="914400" lvl="1" indent="-457200" algn="just">
              <a:buFont typeface="Arial" charset="0"/>
              <a:buChar char="•"/>
            </a:pPr>
            <a:r>
              <a:rPr lang="de-AT" sz="1200" dirty="0" err="1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To</a:t>
            </a:r>
            <a:r>
              <a:rPr lang="de-AT" sz="1200" dirty="0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de-AT" sz="1200" dirty="0" err="1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be</a:t>
            </a:r>
            <a:r>
              <a:rPr lang="de-AT" sz="1200" dirty="0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de-AT" sz="1200" dirty="0" err="1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done</a:t>
            </a:r>
            <a:r>
              <a:rPr lang="de-AT" sz="1200" dirty="0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after positive </a:t>
            </a:r>
            <a:r>
              <a:rPr lang="de-AT" sz="1200" dirty="0" err="1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assessment</a:t>
            </a:r>
            <a:r>
              <a:rPr lang="de-AT" sz="1200" dirty="0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de-AT" sz="1200" dirty="0" err="1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of</a:t>
            </a:r>
            <a:r>
              <a:rPr lang="de-AT" sz="1200" dirty="0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de-AT" sz="1200" dirty="0" err="1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the</a:t>
            </a:r>
            <a:r>
              <a:rPr lang="de-AT" sz="1200" dirty="0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de-AT" sz="1200" dirty="0" err="1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thesis</a:t>
            </a:r>
            <a:r>
              <a:rPr lang="de-AT" sz="1200" dirty="0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de-AT" sz="1200" dirty="0" err="1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and</a:t>
            </a:r>
            <a:r>
              <a:rPr lang="de-AT" sz="1200" dirty="0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de-AT" sz="1200" dirty="0" err="1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both</a:t>
            </a:r>
            <a:r>
              <a:rPr lang="de-AT" sz="1200" dirty="0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DCs </a:t>
            </a:r>
            <a:r>
              <a:rPr lang="de-AT" sz="1200" dirty="0" err="1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and</a:t>
            </a:r>
            <a:r>
              <a:rPr lang="de-AT" sz="1200" dirty="0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de-AT" sz="1200" dirty="0" err="1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seminars</a:t>
            </a:r>
            <a:endParaRPr lang="de-AT" sz="1200" dirty="0">
              <a:solidFill>
                <a:prstClr val="black">
                  <a:tint val="75000"/>
                </a:prstClr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marL="914400" lvl="1" indent="-457200" algn="just">
              <a:buFont typeface="Arial" charset="0"/>
              <a:buChar char="•"/>
            </a:pPr>
            <a:r>
              <a:rPr lang="de-AT" sz="1200" dirty="0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Oral </a:t>
            </a:r>
            <a:r>
              <a:rPr lang="de-AT" sz="1200" dirty="0" err="1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exam</a:t>
            </a:r>
            <a:r>
              <a:rPr lang="de-AT" sz="1200" dirty="0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de-AT" sz="1200" dirty="0" err="1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before</a:t>
            </a:r>
            <a:r>
              <a:rPr lang="de-AT" sz="1200" dirty="0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de-AT" sz="1200" dirty="0" err="1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the</a:t>
            </a:r>
            <a:r>
              <a:rPr lang="de-AT" sz="1200" dirty="0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de-AT" sz="1200" dirty="0" err="1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faculty‘s</a:t>
            </a:r>
            <a:r>
              <a:rPr lang="de-AT" sz="1200" dirty="0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de-AT" sz="1200" dirty="0" err="1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promotion</a:t>
            </a:r>
            <a:r>
              <a:rPr lang="de-AT" sz="1200" dirty="0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de-AT" sz="1200" dirty="0" err="1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commission</a:t>
            </a:r>
            <a:endParaRPr lang="de-AT" sz="1200" dirty="0" smtClean="0">
              <a:solidFill>
                <a:prstClr val="black">
                  <a:tint val="75000"/>
                </a:prstClr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marL="914400" lvl="1" indent="-457200" algn="just">
              <a:buFont typeface="Arial" charset="0"/>
              <a:buChar char="•"/>
            </a:pPr>
            <a:r>
              <a:rPr lang="de-AT" sz="1200" dirty="0" err="1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Candidate</a:t>
            </a:r>
            <a:r>
              <a:rPr lang="de-AT" sz="1200" dirty="0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de-AT" sz="1200" dirty="0" err="1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has</a:t>
            </a:r>
            <a:r>
              <a:rPr lang="de-AT" sz="1200" dirty="0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de-AT" sz="1200" dirty="0" err="1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to</a:t>
            </a:r>
            <a:r>
              <a:rPr lang="de-AT" sz="1200" dirty="0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de-AT" sz="1200" dirty="0" err="1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present</a:t>
            </a:r>
            <a:r>
              <a:rPr lang="de-AT" sz="1200" dirty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de-AT" sz="1200" dirty="0" err="1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and</a:t>
            </a:r>
            <a:r>
              <a:rPr lang="de-AT" sz="1200" dirty="0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de-AT" sz="1200" dirty="0" err="1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defend</a:t>
            </a:r>
            <a:r>
              <a:rPr lang="de-AT" sz="1200" dirty="0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de-AT" sz="1200" dirty="0" err="1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his</a:t>
            </a:r>
            <a:r>
              <a:rPr lang="de-AT" sz="1200" dirty="0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/her </a:t>
            </a:r>
            <a:r>
              <a:rPr lang="de-AT" sz="1200" dirty="0" err="1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thesis</a:t>
            </a:r>
            <a:r>
              <a:rPr lang="de-AT" sz="1200" dirty="0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plus </a:t>
            </a:r>
            <a:r>
              <a:rPr lang="de-AT" sz="1200" dirty="0" err="1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proving</a:t>
            </a:r>
            <a:r>
              <a:rPr lang="de-AT" sz="1200" dirty="0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de-AT" sz="1200" dirty="0" err="1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his</a:t>
            </a:r>
            <a:r>
              <a:rPr lang="de-AT" sz="1200" dirty="0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de-AT" sz="1200" dirty="0" err="1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knowledge</a:t>
            </a:r>
            <a:r>
              <a:rPr lang="de-AT" sz="1200" dirty="0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in </a:t>
            </a:r>
            <a:r>
              <a:rPr lang="de-AT" sz="1200" dirty="0" err="1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the</a:t>
            </a:r>
            <a:r>
              <a:rPr lang="de-AT" sz="1200" dirty="0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de-AT" sz="1200" dirty="0" err="1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thesis</a:t>
            </a:r>
            <a:r>
              <a:rPr lang="de-AT" sz="1200" dirty="0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‘ </a:t>
            </a:r>
            <a:r>
              <a:rPr lang="de-AT" sz="1200" dirty="0" err="1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subject</a:t>
            </a:r>
            <a:endParaRPr lang="de-AT" sz="1200" dirty="0" smtClean="0">
              <a:solidFill>
                <a:prstClr val="black">
                  <a:tint val="75000"/>
                </a:prstClr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lvl="1" algn="just"/>
            <a:endParaRPr lang="de-AT" sz="1600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Titel 2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de-AT" sz="2000" dirty="0" err="1">
                <a:solidFill>
                  <a:prstClr val="black"/>
                </a:solidFill>
              </a:rPr>
              <a:t>Doctoral</a:t>
            </a:r>
            <a:r>
              <a:rPr lang="de-AT" sz="2000" dirty="0">
                <a:solidFill>
                  <a:prstClr val="black"/>
                </a:solidFill>
              </a:rPr>
              <a:t> Studies </a:t>
            </a:r>
            <a:r>
              <a:rPr lang="de-AT" sz="2000" dirty="0" err="1">
                <a:solidFill>
                  <a:prstClr val="black"/>
                </a:solidFill>
              </a:rPr>
              <a:t>since</a:t>
            </a:r>
            <a:r>
              <a:rPr lang="de-AT" sz="2000" dirty="0">
                <a:solidFill>
                  <a:prstClr val="black"/>
                </a:solidFill>
              </a:rPr>
              <a:t> 2009 (</a:t>
            </a:r>
            <a:r>
              <a:rPr lang="de-AT" sz="2000" dirty="0" err="1">
                <a:solidFill>
                  <a:prstClr val="black"/>
                </a:solidFill>
              </a:rPr>
              <a:t>current</a:t>
            </a:r>
            <a:r>
              <a:rPr lang="de-AT" sz="2000" dirty="0">
                <a:solidFill>
                  <a:prstClr val="black"/>
                </a:solidFill>
              </a:rPr>
              <a:t> </a:t>
            </a:r>
            <a:r>
              <a:rPr lang="de-AT" sz="2000" dirty="0" err="1">
                <a:solidFill>
                  <a:prstClr val="black"/>
                </a:solidFill>
              </a:rPr>
              <a:t>system</a:t>
            </a:r>
            <a:r>
              <a:rPr lang="de-AT" sz="2000" dirty="0">
                <a:solidFill>
                  <a:prstClr val="black"/>
                </a:solidFill>
              </a:rPr>
              <a:t>)</a:t>
            </a:r>
            <a:endParaRPr lang="de-AT" sz="2000" dirty="0"/>
          </a:p>
        </p:txBody>
      </p:sp>
    </p:spTree>
    <p:extLst>
      <p:ext uri="{BB962C8B-B14F-4D97-AF65-F5344CB8AC3E}">
        <p14:creationId xmlns:p14="http://schemas.microsoft.com/office/powerpoint/2010/main" val="31277941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tertitel 1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marL="457200" lvl="0" indent="-457200">
              <a:buFont typeface="Arial" charset="0"/>
              <a:buChar char="•"/>
            </a:pPr>
            <a:r>
              <a:rPr lang="de-AT" sz="1800" dirty="0" err="1" smtClean="0">
                <a:solidFill>
                  <a:prstClr val="black"/>
                </a:solidFill>
              </a:rPr>
              <a:t>Specialized</a:t>
            </a:r>
            <a:r>
              <a:rPr lang="de-AT" sz="1800" dirty="0" smtClean="0">
                <a:solidFill>
                  <a:prstClr val="black"/>
                </a:solidFill>
              </a:rPr>
              <a:t> </a:t>
            </a:r>
            <a:r>
              <a:rPr lang="de-AT" sz="1800" dirty="0" err="1" smtClean="0">
                <a:solidFill>
                  <a:prstClr val="black"/>
                </a:solidFill>
              </a:rPr>
              <a:t>programs</a:t>
            </a:r>
            <a:r>
              <a:rPr lang="de-AT" sz="1800" dirty="0" smtClean="0">
                <a:solidFill>
                  <a:prstClr val="black"/>
                </a:solidFill>
              </a:rPr>
              <a:t> </a:t>
            </a:r>
            <a:r>
              <a:rPr lang="de-AT" sz="1800" dirty="0" err="1" smtClean="0">
                <a:solidFill>
                  <a:prstClr val="black"/>
                </a:solidFill>
              </a:rPr>
              <a:t>within</a:t>
            </a:r>
            <a:r>
              <a:rPr lang="de-AT" sz="1800" dirty="0" smtClean="0">
                <a:solidFill>
                  <a:prstClr val="black"/>
                </a:solidFill>
              </a:rPr>
              <a:t> </a:t>
            </a:r>
            <a:r>
              <a:rPr lang="de-AT" sz="1800" dirty="0" err="1" smtClean="0">
                <a:solidFill>
                  <a:prstClr val="black"/>
                </a:solidFill>
              </a:rPr>
              <a:t>doctoral</a:t>
            </a:r>
            <a:r>
              <a:rPr lang="de-AT" sz="1800" dirty="0" smtClean="0">
                <a:solidFill>
                  <a:prstClr val="black"/>
                </a:solidFill>
              </a:rPr>
              <a:t> </a:t>
            </a:r>
            <a:r>
              <a:rPr lang="de-AT" sz="1800" dirty="0" err="1" smtClean="0">
                <a:solidFill>
                  <a:prstClr val="black"/>
                </a:solidFill>
              </a:rPr>
              <a:t>studies</a:t>
            </a:r>
            <a:endParaRPr lang="de-AT" sz="1800" dirty="0" smtClean="0">
              <a:solidFill>
                <a:prstClr val="black"/>
              </a:solidFill>
            </a:endParaRPr>
          </a:p>
          <a:p>
            <a:pPr marL="914400" lvl="1" indent="-457200" algn="just">
              <a:buFont typeface="Arial" charset="0"/>
              <a:buChar char="•"/>
            </a:pPr>
            <a:r>
              <a:rPr lang="de-AT" sz="1200" dirty="0" err="1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Consortium</a:t>
            </a:r>
            <a:r>
              <a:rPr lang="de-AT" sz="1200" dirty="0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de-AT" sz="1200" dirty="0" err="1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of</a:t>
            </a:r>
            <a:r>
              <a:rPr lang="de-AT" sz="1200" dirty="0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Professors </a:t>
            </a:r>
            <a:r>
              <a:rPr lang="de-AT" sz="1200" dirty="0" err="1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within</a:t>
            </a:r>
            <a:r>
              <a:rPr lang="de-AT" sz="1200" dirty="0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de-AT" sz="1200" dirty="0" err="1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one</a:t>
            </a:r>
            <a:r>
              <a:rPr lang="de-AT" sz="1200" dirty="0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de-AT" sz="1200" dirty="0" err="1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specialized</a:t>
            </a:r>
            <a:r>
              <a:rPr lang="de-AT" sz="1200" dirty="0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de-AT" sz="1200" dirty="0" err="1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subject</a:t>
            </a:r>
            <a:endParaRPr lang="de-AT" sz="1400" dirty="0" smtClean="0">
              <a:solidFill>
                <a:prstClr val="black"/>
              </a:solidFill>
            </a:endParaRPr>
          </a:p>
          <a:p>
            <a:pPr marL="914400" lvl="1" indent="-457200" algn="just">
              <a:buFont typeface="Arial" charset="0"/>
              <a:buChar char="•"/>
            </a:pPr>
            <a:r>
              <a:rPr lang="de-AT" sz="1200" dirty="0" err="1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Enhancing</a:t>
            </a:r>
            <a:r>
              <a:rPr lang="de-AT" sz="1200" dirty="0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de-AT" sz="1200" dirty="0" err="1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the</a:t>
            </a:r>
            <a:r>
              <a:rPr lang="de-AT" sz="1200" dirty="0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de-AT" sz="1200" dirty="0" err="1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quality</a:t>
            </a:r>
            <a:r>
              <a:rPr lang="de-AT" sz="1200" dirty="0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de-AT" sz="1200" dirty="0" err="1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of</a:t>
            </a:r>
            <a:r>
              <a:rPr lang="de-AT" sz="1200" dirty="0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de-AT" sz="1200" dirty="0" err="1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dissertation</a:t>
            </a:r>
            <a:r>
              <a:rPr lang="de-AT" sz="1200" dirty="0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de-AT" sz="1200" dirty="0" err="1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projects</a:t>
            </a:r>
            <a:r>
              <a:rPr lang="de-AT" sz="1200" dirty="0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de-AT" sz="1200" dirty="0" err="1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through</a:t>
            </a:r>
            <a:r>
              <a:rPr lang="de-AT" sz="1200" dirty="0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de-AT" sz="1200" dirty="0" err="1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intensified</a:t>
            </a:r>
            <a:r>
              <a:rPr lang="de-AT" sz="1200" dirty="0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de-AT" sz="1200" dirty="0" err="1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monitoring</a:t>
            </a:r>
            <a:endParaRPr lang="de-AT" sz="1200" dirty="0" smtClean="0">
              <a:solidFill>
                <a:prstClr val="black">
                  <a:tint val="75000"/>
                </a:prstClr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marL="914400" lvl="1" indent="-457200" algn="just">
              <a:buFont typeface="Arial" charset="0"/>
              <a:buChar char="•"/>
            </a:pPr>
            <a:r>
              <a:rPr lang="de-AT" sz="1200" dirty="0" err="1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Promoting</a:t>
            </a:r>
            <a:r>
              <a:rPr lang="de-AT" sz="1200" dirty="0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inter-</a:t>
            </a:r>
            <a:r>
              <a:rPr lang="de-AT" sz="1200" dirty="0" err="1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disciplinary</a:t>
            </a:r>
            <a:r>
              <a:rPr lang="de-AT" sz="1200" dirty="0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de-AT" sz="1200" dirty="0" err="1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exchange</a:t>
            </a:r>
            <a:r>
              <a:rPr lang="de-AT" sz="1200" dirty="0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de-AT" sz="1200" dirty="0" err="1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between</a:t>
            </a:r>
            <a:r>
              <a:rPr lang="de-AT" sz="1200" dirty="0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de-AT" sz="1200" dirty="0" err="1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participating</a:t>
            </a:r>
            <a:r>
              <a:rPr lang="de-AT" sz="1200" dirty="0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de-AT" sz="1200" dirty="0" err="1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students</a:t>
            </a:r>
            <a:endParaRPr lang="de-AT" sz="1200" dirty="0" smtClean="0">
              <a:solidFill>
                <a:prstClr val="black">
                  <a:tint val="75000"/>
                </a:prstClr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marL="914400" lvl="1" indent="-457200" algn="just">
              <a:buFont typeface="Arial" charset="0"/>
              <a:buChar char="•"/>
            </a:pPr>
            <a:r>
              <a:rPr lang="de-AT" sz="1200" dirty="0" err="1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Acquisition</a:t>
            </a:r>
            <a:r>
              <a:rPr lang="de-AT" sz="1200" dirty="0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de-AT" sz="1200" dirty="0" err="1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of</a:t>
            </a:r>
            <a:r>
              <a:rPr lang="de-AT" sz="1200" dirty="0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de-AT" sz="1200" dirty="0" err="1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special</a:t>
            </a:r>
            <a:r>
              <a:rPr lang="de-AT" sz="1200" dirty="0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de-AT" sz="1200" dirty="0" err="1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skills</a:t>
            </a:r>
            <a:r>
              <a:rPr lang="de-AT" sz="1200" dirty="0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de-AT" sz="1200" dirty="0" err="1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within</a:t>
            </a:r>
            <a:r>
              <a:rPr lang="de-AT" sz="1200" dirty="0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de-AT" sz="1200" dirty="0" err="1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the</a:t>
            </a:r>
            <a:r>
              <a:rPr lang="de-AT" sz="1200" dirty="0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de-AT" sz="1200" dirty="0" err="1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chosen</a:t>
            </a:r>
            <a:r>
              <a:rPr lang="de-AT" sz="1200" dirty="0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de-AT" sz="1200" dirty="0" err="1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subject</a:t>
            </a:r>
            <a:endParaRPr lang="de-AT" sz="1200" dirty="0" smtClean="0">
              <a:solidFill>
                <a:prstClr val="black">
                  <a:tint val="75000"/>
                </a:prstClr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marL="914400" lvl="1" indent="-457200" algn="just">
              <a:buFont typeface="Arial" charset="0"/>
              <a:buChar char="•"/>
            </a:pPr>
            <a:r>
              <a:rPr lang="de-AT" sz="1200" dirty="0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Access </a:t>
            </a:r>
            <a:r>
              <a:rPr lang="de-AT" sz="1200" dirty="0" err="1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to</a:t>
            </a:r>
            <a:r>
              <a:rPr lang="de-AT" sz="1200" dirty="0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de-AT" sz="1200" dirty="0" err="1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the</a:t>
            </a:r>
            <a:r>
              <a:rPr lang="de-AT" sz="1200" dirty="0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de-AT" sz="1200" dirty="0" err="1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scientific</a:t>
            </a:r>
            <a:r>
              <a:rPr lang="de-AT" sz="1200" dirty="0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de-AT" sz="1200" dirty="0" err="1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community</a:t>
            </a:r>
            <a:r>
              <a:rPr lang="de-AT" sz="1200" dirty="0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de-AT" sz="1200" dirty="0" err="1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through</a:t>
            </a:r>
            <a:r>
              <a:rPr lang="de-AT" sz="1200" dirty="0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de-AT" sz="1200" dirty="0" err="1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own</a:t>
            </a:r>
            <a:r>
              <a:rPr lang="de-AT" sz="1200" dirty="0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de-AT" sz="1200" dirty="0" err="1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publications</a:t>
            </a:r>
            <a:r>
              <a:rPr lang="de-AT" sz="1200" dirty="0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, </a:t>
            </a:r>
            <a:r>
              <a:rPr lang="de-AT" sz="1200" dirty="0" err="1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participation</a:t>
            </a:r>
            <a:r>
              <a:rPr lang="de-AT" sz="1200" dirty="0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de-AT" sz="1200" dirty="0" err="1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at</a:t>
            </a:r>
            <a:r>
              <a:rPr lang="de-AT" sz="1200" dirty="0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de-AT" sz="1200" dirty="0" err="1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conferences</a:t>
            </a:r>
            <a:r>
              <a:rPr lang="de-AT" sz="1200" dirty="0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etc.</a:t>
            </a:r>
          </a:p>
          <a:p>
            <a:pPr marL="914400" lvl="1" indent="-457200" algn="just">
              <a:buFont typeface="Arial" charset="0"/>
              <a:buChar char="•"/>
            </a:pPr>
            <a:r>
              <a:rPr lang="de-AT" sz="1200" dirty="0" err="1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Promoting</a:t>
            </a:r>
            <a:r>
              <a:rPr lang="de-AT" sz="1200" dirty="0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de-AT" sz="1200" dirty="0" err="1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the</a:t>
            </a:r>
            <a:r>
              <a:rPr lang="de-AT" sz="1200" dirty="0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de-AT" sz="1200" dirty="0" err="1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possibility</a:t>
            </a:r>
            <a:r>
              <a:rPr lang="de-AT" sz="1200" dirty="0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de-AT" sz="1200" dirty="0" err="1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of</a:t>
            </a:r>
            <a:r>
              <a:rPr lang="de-AT" sz="1200" dirty="0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de-AT" sz="1200" dirty="0" err="1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studying</a:t>
            </a:r>
            <a:r>
              <a:rPr lang="de-AT" sz="1200" dirty="0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de-AT" sz="1200" dirty="0" err="1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abroad</a:t>
            </a:r>
            <a:endParaRPr lang="de-AT" sz="1200" dirty="0" smtClean="0">
              <a:solidFill>
                <a:prstClr val="black">
                  <a:tint val="75000"/>
                </a:prstClr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marL="914400" lvl="1" indent="-457200" algn="just">
              <a:buFont typeface="Arial" charset="0"/>
              <a:buChar char="•"/>
            </a:pPr>
            <a:r>
              <a:rPr lang="de-AT" sz="1200" dirty="0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Additional </a:t>
            </a:r>
            <a:r>
              <a:rPr lang="de-AT" sz="1200" dirty="0" err="1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participation</a:t>
            </a:r>
            <a:r>
              <a:rPr lang="de-AT" sz="1200" dirty="0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de-AT" sz="1200" dirty="0" err="1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certificate</a:t>
            </a:r>
            <a:r>
              <a:rPr lang="de-AT" sz="1200" dirty="0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de-AT" sz="1200" dirty="0" err="1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to</a:t>
            </a:r>
            <a:r>
              <a:rPr lang="de-AT" sz="1200" dirty="0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de-AT" sz="1200" dirty="0" err="1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be</a:t>
            </a:r>
            <a:r>
              <a:rPr lang="de-AT" sz="1200" dirty="0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de-AT" sz="1200" dirty="0" err="1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issued</a:t>
            </a:r>
            <a:r>
              <a:rPr lang="de-AT" sz="1200" dirty="0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de-AT" sz="1200" dirty="0" err="1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for</a:t>
            </a:r>
            <a:r>
              <a:rPr lang="de-AT" sz="1200" dirty="0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de-AT" sz="1200" dirty="0" err="1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participants</a:t>
            </a:r>
            <a:endParaRPr lang="de-AT" sz="1400" dirty="0" smtClean="0">
              <a:solidFill>
                <a:prstClr val="black"/>
              </a:solidFill>
            </a:endParaRPr>
          </a:p>
          <a:p>
            <a:pPr marL="457200" lvl="0" indent="-457200">
              <a:buFont typeface="Arial" charset="0"/>
              <a:buChar char="•"/>
            </a:pPr>
            <a:r>
              <a:rPr lang="de-AT" sz="1800" dirty="0" smtClean="0">
                <a:solidFill>
                  <a:prstClr val="black"/>
                </a:solidFill>
              </a:rPr>
              <a:t>DPs </a:t>
            </a:r>
            <a:r>
              <a:rPr lang="de-AT" sz="1800" dirty="0" err="1" smtClean="0">
                <a:solidFill>
                  <a:prstClr val="black"/>
                </a:solidFill>
              </a:rPr>
              <a:t>at</a:t>
            </a:r>
            <a:r>
              <a:rPr lang="de-AT" sz="1800" dirty="0" smtClean="0">
                <a:solidFill>
                  <a:prstClr val="black"/>
                </a:solidFill>
              </a:rPr>
              <a:t> </a:t>
            </a:r>
            <a:r>
              <a:rPr lang="de-AT" sz="1800" dirty="0" err="1" smtClean="0">
                <a:solidFill>
                  <a:prstClr val="black"/>
                </a:solidFill>
              </a:rPr>
              <a:t>the</a:t>
            </a:r>
            <a:r>
              <a:rPr lang="de-AT" sz="1800" dirty="0" smtClean="0">
                <a:solidFill>
                  <a:prstClr val="black"/>
                </a:solidFill>
              </a:rPr>
              <a:t> Graz Law School</a:t>
            </a:r>
            <a:endParaRPr lang="de-AT" sz="1800" dirty="0">
              <a:solidFill>
                <a:prstClr val="black"/>
              </a:solidFill>
            </a:endParaRPr>
          </a:p>
          <a:p>
            <a:pPr marL="914400" lvl="1" indent="-457200" algn="just">
              <a:buFont typeface="Arial" charset="0"/>
              <a:buChar char="•"/>
            </a:pPr>
            <a:r>
              <a:rPr lang="de-AT" sz="1200" dirty="0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DP „Public Law </a:t>
            </a:r>
            <a:r>
              <a:rPr lang="de-AT" sz="1200" dirty="0" err="1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and</a:t>
            </a:r>
            <a:r>
              <a:rPr lang="de-AT" sz="1200" dirty="0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Political </a:t>
            </a:r>
            <a:r>
              <a:rPr lang="de-AT" sz="1200" dirty="0" err="1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Sciences</a:t>
            </a:r>
            <a:r>
              <a:rPr lang="de-AT" sz="1200" dirty="0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“</a:t>
            </a:r>
            <a:endParaRPr lang="de-AT" sz="1200" dirty="0">
              <a:solidFill>
                <a:prstClr val="black">
                  <a:tint val="75000"/>
                </a:prstClr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marL="914400" lvl="1" indent="-457200" algn="just">
              <a:buFont typeface="Arial" charset="0"/>
              <a:buChar char="•"/>
            </a:pPr>
            <a:r>
              <a:rPr lang="de-AT" sz="1200" dirty="0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DP „European Private Law“</a:t>
            </a:r>
          </a:p>
          <a:p>
            <a:pPr marL="914400" lvl="1" indent="-457200" algn="just">
              <a:buFont typeface="Arial" charset="0"/>
              <a:buChar char="•"/>
            </a:pPr>
            <a:r>
              <a:rPr lang="de-AT" sz="1200" dirty="0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DP „Human </a:t>
            </a:r>
            <a:r>
              <a:rPr lang="de-AT" sz="1200" dirty="0" err="1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Rights</a:t>
            </a:r>
            <a:r>
              <a:rPr lang="de-AT" sz="1200" dirty="0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, Democracy </a:t>
            </a:r>
            <a:r>
              <a:rPr lang="de-AT" sz="1200" dirty="0" err="1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and</a:t>
            </a:r>
            <a:r>
              <a:rPr lang="de-AT" sz="1200" dirty="0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Gender </a:t>
            </a:r>
            <a:r>
              <a:rPr lang="de-AT" sz="1200" dirty="0" err="1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issues</a:t>
            </a:r>
            <a:r>
              <a:rPr lang="de-AT" sz="1200" dirty="0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“</a:t>
            </a:r>
          </a:p>
          <a:p>
            <a:pPr lvl="1" algn="just"/>
            <a:endParaRPr lang="de-AT" sz="1600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Titel 2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de-AT" sz="2000" dirty="0" err="1">
                <a:solidFill>
                  <a:prstClr val="black"/>
                </a:solidFill>
              </a:rPr>
              <a:t>Doctoral</a:t>
            </a:r>
            <a:r>
              <a:rPr lang="de-AT" sz="2000" dirty="0">
                <a:solidFill>
                  <a:prstClr val="black"/>
                </a:solidFill>
              </a:rPr>
              <a:t> </a:t>
            </a:r>
            <a:r>
              <a:rPr lang="de-AT" sz="2000" dirty="0" err="1" smtClean="0">
                <a:solidFill>
                  <a:prstClr val="black"/>
                </a:solidFill>
              </a:rPr>
              <a:t>Programs</a:t>
            </a:r>
            <a:r>
              <a:rPr lang="de-AT" sz="2000" dirty="0" smtClean="0">
                <a:solidFill>
                  <a:prstClr val="black"/>
                </a:solidFill>
              </a:rPr>
              <a:t> (DP)</a:t>
            </a:r>
            <a:endParaRPr lang="de-AT" sz="2000" dirty="0"/>
          </a:p>
        </p:txBody>
      </p:sp>
    </p:spTree>
    <p:extLst>
      <p:ext uri="{BB962C8B-B14F-4D97-AF65-F5344CB8AC3E}">
        <p14:creationId xmlns:p14="http://schemas.microsoft.com/office/powerpoint/2010/main" val="10209747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tertitel 1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marL="457200" lvl="0" indent="-457200">
              <a:buFont typeface="Arial" charset="0"/>
              <a:buChar char="•"/>
            </a:pPr>
            <a:r>
              <a:rPr lang="de-AT" sz="1800" dirty="0" err="1" smtClean="0">
                <a:solidFill>
                  <a:prstClr val="black"/>
                </a:solidFill>
              </a:rPr>
              <a:t>Participating</a:t>
            </a:r>
            <a:r>
              <a:rPr lang="de-AT" sz="1800" dirty="0" smtClean="0">
                <a:solidFill>
                  <a:prstClr val="black"/>
                </a:solidFill>
              </a:rPr>
              <a:t> </a:t>
            </a:r>
            <a:r>
              <a:rPr lang="de-AT" sz="1800" dirty="0" err="1" smtClean="0">
                <a:solidFill>
                  <a:prstClr val="black"/>
                </a:solidFill>
              </a:rPr>
              <a:t>Universities</a:t>
            </a:r>
            <a:endParaRPr lang="de-AT" sz="1800" dirty="0" smtClean="0">
              <a:solidFill>
                <a:prstClr val="black"/>
              </a:solidFill>
            </a:endParaRPr>
          </a:p>
          <a:p>
            <a:pPr marL="914400" lvl="1" indent="-457200" algn="just">
              <a:buFont typeface="Arial" charset="0"/>
              <a:buChar char="•"/>
            </a:pPr>
            <a:r>
              <a:rPr lang="de-AT" sz="1200" dirty="0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University </a:t>
            </a:r>
            <a:r>
              <a:rPr lang="de-AT" sz="1200" dirty="0" err="1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of</a:t>
            </a:r>
            <a:r>
              <a:rPr lang="de-AT" sz="1200" dirty="0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Graz, </a:t>
            </a:r>
            <a:r>
              <a:rPr lang="de-AT" sz="1200" dirty="0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Austria (Prof. Joseph Marko)</a:t>
            </a:r>
            <a:endParaRPr lang="de-AT" sz="1200" dirty="0" smtClean="0">
              <a:solidFill>
                <a:prstClr val="black">
                  <a:tint val="75000"/>
                </a:prstClr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marL="914400" lvl="1" indent="-457200" algn="just">
              <a:buFont typeface="Arial" charset="0"/>
              <a:buChar char="•"/>
            </a:pPr>
            <a:r>
              <a:rPr lang="de-AT" sz="1200" dirty="0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New </a:t>
            </a:r>
            <a:r>
              <a:rPr lang="de-AT" sz="1200" dirty="0" err="1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Bulgarian</a:t>
            </a:r>
            <a:r>
              <a:rPr lang="de-AT" sz="1200" dirty="0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University, Sofia, </a:t>
            </a:r>
            <a:r>
              <a:rPr lang="de-AT" sz="1200" dirty="0" err="1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Bulgaria</a:t>
            </a:r>
            <a:r>
              <a:rPr lang="de-AT" sz="1200" dirty="0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(Prof. Anna </a:t>
            </a:r>
            <a:r>
              <a:rPr lang="de-AT" sz="1200" dirty="0" err="1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Krasteva</a:t>
            </a:r>
            <a:r>
              <a:rPr lang="de-AT" sz="1200" dirty="0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)</a:t>
            </a:r>
            <a:endParaRPr lang="de-AT" sz="1200" dirty="0" smtClean="0">
              <a:solidFill>
                <a:prstClr val="black">
                  <a:tint val="75000"/>
                </a:prstClr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marL="914400" lvl="1" indent="-457200" algn="just">
              <a:buFont typeface="Arial" charset="0"/>
              <a:buChar char="•"/>
            </a:pPr>
            <a:r>
              <a:rPr lang="de-AT" sz="1200" dirty="0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University </a:t>
            </a:r>
            <a:r>
              <a:rPr lang="de-AT" sz="1200" dirty="0" err="1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of</a:t>
            </a:r>
            <a:r>
              <a:rPr lang="de-AT" sz="1200" dirty="0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de-AT" sz="1200" dirty="0" err="1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Primorska</a:t>
            </a:r>
            <a:r>
              <a:rPr lang="de-AT" sz="1200" dirty="0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, </a:t>
            </a:r>
            <a:r>
              <a:rPr lang="de-AT" sz="1200" dirty="0" err="1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Slovenia</a:t>
            </a:r>
            <a:r>
              <a:rPr lang="de-AT" sz="1200" dirty="0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(Prof. Mitja </a:t>
            </a:r>
            <a:r>
              <a:rPr lang="de-AT" sz="1200" dirty="0" err="1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Zagar</a:t>
            </a:r>
            <a:r>
              <a:rPr lang="de-AT" sz="1200" dirty="0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)</a:t>
            </a:r>
            <a:endParaRPr lang="de-AT" sz="1200" dirty="0" smtClean="0">
              <a:solidFill>
                <a:prstClr val="black">
                  <a:tint val="75000"/>
                </a:prstClr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marL="914400" lvl="1" indent="-457200" algn="just">
              <a:buFont typeface="Arial" charset="0"/>
              <a:buChar char="•"/>
            </a:pPr>
            <a:r>
              <a:rPr lang="de-AT" sz="1200" dirty="0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University </a:t>
            </a:r>
            <a:r>
              <a:rPr lang="de-AT" sz="1200" dirty="0" err="1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of</a:t>
            </a:r>
            <a:r>
              <a:rPr lang="de-AT" sz="1200" dirty="0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Bologna, </a:t>
            </a:r>
            <a:r>
              <a:rPr lang="de-AT" sz="1200" dirty="0" err="1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Italy</a:t>
            </a:r>
            <a:r>
              <a:rPr lang="de-AT" sz="1200" dirty="0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(Prof. Stefano </a:t>
            </a:r>
            <a:r>
              <a:rPr lang="de-AT" sz="1200" dirty="0" err="1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Bianchini</a:t>
            </a:r>
            <a:r>
              <a:rPr lang="de-AT" sz="1200" dirty="0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)</a:t>
            </a:r>
            <a:endParaRPr lang="de-AT" sz="1200" dirty="0" smtClean="0">
              <a:solidFill>
                <a:prstClr val="black">
                  <a:tint val="75000"/>
                </a:prstClr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lvl="1" algn="just"/>
            <a:endParaRPr lang="de-AT" sz="1400" dirty="0" smtClean="0">
              <a:solidFill>
                <a:prstClr val="black"/>
              </a:solidFill>
            </a:endParaRPr>
          </a:p>
          <a:p>
            <a:pPr marL="457200" lvl="0" indent="-457200">
              <a:buFont typeface="Arial" charset="0"/>
              <a:buChar char="•"/>
            </a:pPr>
            <a:r>
              <a:rPr lang="de-AT" sz="1800" dirty="0" smtClean="0">
                <a:solidFill>
                  <a:prstClr val="black"/>
                </a:solidFill>
              </a:rPr>
              <a:t>Admission/Target Groups</a:t>
            </a:r>
            <a:endParaRPr lang="de-AT" sz="1800" dirty="0">
              <a:solidFill>
                <a:prstClr val="black"/>
              </a:solidFill>
            </a:endParaRPr>
          </a:p>
          <a:p>
            <a:pPr marL="914400" lvl="1" indent="-457200" algn="just">
              <a:buFont typeface="Arial" charset="0"/>
              <a:buChar char="•"/>
            </a:pPr>
            <a:r>
              <a:rPr lang="de-AT" sz="1200" dirty="0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MA </a:t>
            </a:r>
            <a:r>
              <a:rPr lang="de-AT" sz="1200" dirty="0" err="1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level</a:t>
            </a:r>
            <a:endParaRPr lang="de-AT" sz="1200" dirty="0">
              <a:solidFill>
                <a:prstClr val="black">
                  <a:tint val="75000"/>
                </a:prstClr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marL="914400" lvl="1" indent="-457200" algn="just">
              <a:buFont typeface="Arial" charset="0"/>
              <a:buChar char="•"/>
            </a:pPr>
            <a:r>
              <a:rPr lang="de-AT" sz="1200" dirty="0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Open </a:t>
            </a:r>
            <a:r>
              <a:rPr lang="de-AT" sz="1200" dirty="0" err="1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for</a:t>
            </a:r>
            <a:r>
              <a:rPr lang="de-AT" sz="1200" dirty="0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de-AT" sz="1200" dirty="0" err="1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young</a:t>
            </a:r>
            <a:r>
              <a:rPr lang="de-AT" sz="1200" dirty="0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de-AT" sz="1200" dirty="0" err="1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academics</a:t>
            </a:r>
            <a:r>
              <a:rPr lang="de-AT" sz="1200" dirty="0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de-AT" sz="1200" dirty="0" err="1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with</a:t>
            </a:r>
            <a:r>
              <a:rPr lang="de-AT" sz="1200" dirty="0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strong </a:t>
            </a:r>
            <a:r>
              <a:rPr lang="de-AT" sz="1200" dirty="0" err="1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scientific</a:t>
            </a:r>
            <a:r>
              <a:rPr lang="de-AT" sz="1200" dirty="0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de-AT" sz="1200" dirty="0" err="1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record</a:t>
            </a:r>
            <a:endParaRPr lang="de-AT" sz="1200" dirty="0" smtClean="0">
              <a:solidFill>
                <a:prstClr val="black">
                  <a:tint val="75000"/>
                </a:prstClr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marL="914400" lvl="1" indent="-457200" algn="just">
              <a:buFont typeface="Arial" charset="0"/>
              <a:buChar char="•"/>
            </a:pPr>
            <a:r>
              <a:rPr lang="de-AT" sz="1200" dirty="0" err="1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Strengthening</a:t>
            </a:r>
            <a:r>
              <a:rPr lang="de-AT" sz="1200" dirty="0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inter-</a:t>
            </a:r>
            <a:r>
              <a:rPr lang="de-AT" sz="1200" dirty="0" err="1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disciplinary</a:t>
            </a:r>
            <a:r>
              <a:rPr lang="de-AT" sz="1200" dirty="0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de-AT" sz="1200" dirty="0" err="1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approaches</a:t>
            </a:r>
            <a:endParaRPr lang="de-AT" sz="1200" dirty="0" smtClean="0">
              <a:solidFill>
                <a:prstClr val="black">
                  <a:tint val="75000"/>
                </a:prstClr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lvl="1" algn="just"/>
            <a:endParaRPr lang="de-AT" sz="1600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Titel 2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de-AT" sz="2000" dirty="0" smtClean="0">
                <a:solidFill>
                  <a:prstClr val="black"/>
                </a:solidFill>
              </a:rPr>
              <a:t>Joint </a:t>
            </a:r>
            <a:r>
              <a:rPr lang="de-AT" sz="2000" dirty="0" err="1" smtClean="0">
                <a:solidFill>
                  <a:prstClr val="black"/>
                </a:solidFill>
              </a:rPr>
              <a:t>PhD</a:t>
            </a:r>
            <a:r>
              <a:rPr lang="de-AT" sz="2000" dirty="0" smtClean="0">
                <a:solidFill>
                  <a:prstClr val="black"/>
                </a:solidFill>
              </a:rPr>
              <a:t> </a:t>
            </a:r>
            <a:r>
              <a:rPr lang="de-AT" sz="2000" dirty="0" err="1" smtClean="0">
                <a:solidFill>
                  <a:prstClr val="black"/>
                </a:solidFill>
              </a:rPr>
              <a:t>Program</a:t>
            </a:r>
            <a:r>
              <a:rPr lang="de-AT" sz="2000" dirty="0" smtClean="0">
                <a:solidFill>
                  <a:prstClr val="black"/>
                </a:solidFill>
              </a:rPr>
              <a:t> „</a:t>
            </a:r>
            <a:r>
              <a:rPr lang="de-AT" sz="2000" dirty="0" err="1" smtClean="0">
                <a:solidFill>
                  <a:prstClr val="black"/>
                </a:solidFill>
              </a:rPr>
              <a:t>Diversity</a:t>
            </a:r>
            <a:r>
              <a:rPr lang="de-AT" sz="2000" dirty="0" smtClean="0">
                <a:solidFill>
                  <a:prstClr val="black"/>
                </a:solidFill>
              </a:rPr>
              <a:t> Management </a:t>
            </a:r>
            <a:r>
              <a:rPr lang="de-AT" sz="2000" dirty="0" err="1" smtClean="0">
                <a:solidFill>
                  <a:prstClr val="black"/>
                </a:solidFill>
              </a:rPr>
              <a:t>and</a:t>
            </a:r>
            <a:r>
              <a:rPr lang="de-AT" sz="2000" dirty="0" smtClean="0">
                <a:solidFill>
                  <a:prstClr val="black"/>
                </a:solidFill>
              </a:rPr>
              <a:t> </a:t>
            </a:r>
            <a:r>
              <a:rPr lang="de-AT" sz="2000" dirty="0" err="1" smtClean="0">
                <a:solidFill>
                  <a:prstClr val="black"/>
                </a:solidFill>
              </a:rPr>
              <a:t>Governance</a:t>
            </a:r>
            <a:r>
              <a:rPr lang="de-AT" sz="2000" dirty="0" smtClean="0">
                <a:solidFill>
                  <a:prstClr val="black"/>
                </a:solidFill>
              </a:rPr>
              <a:t>“</a:t>
            </a:r>
            <a:endParaRPr lang="de-AT" sz="2000" dirty="0"/>
          </a:p>
        </p:txBody>
      </p:sp>
    </p:spTree>
    <p:extLst>
      <p:ext uri="{BB962C8B-B14F-4D97-AF65-F5344CB8AC3E}">
        <p14:creationId xmlns:p14="http://schemas.microsoft.com/office/powerpoint/2010/main" val="22258832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tertitel 1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marL="457200" lvl="0" indent="-457200">
              <a:buFont typeface="Arial" charset="0"/>
              <a:buChar char="•"/>
            </a:pPr>
            <a:r>
              <a:rPr lang="de-AT" sz="1800" dirty="0" smtClean="0">
                <a:solidFill>
                  <a:prstClr val="black"/>
                </a:solidFill>
              </a:rPr>
              <a:t>Upon individual </a:t>
            </a:r>
            <a:r>
              <a:rPr lang="de-AT" sz="1800" dirty="0" err="1" smtClean="0">
                <a:solidFill>
                  <a:prstClr val="black"/>
                </a:solidFill>
              </a:rPr>
              <a:t>request</a:t>
            </a:r>
            <a:r>
              <a:rPr lang="de-AT" sz="1800" dirty="0" smtClean="0">
                <a:solidFill>
                  <a:prstClr val="black"/>
                </a:solidFill>
              </a:rPr>
              <a:t> </a:t>
            </a:r>
            <a:r>
              <a:rPr lang="de-AT" sz="1800" dirty="0" err="1" smtClean="0">
                <a:solidFill>
                  <a:prstClr val="black"/>
                </a:solidFill>
              </a:rPr>
              <a:t>of</a:t>
            </a:r>
            <a:r>
              <a:rPr lang="de-AT" sz="1800" dirty="0" smtClean="0">
                <a:solidFill>
                  <a:prstClr val="black"/>
                </a:solidFill>
              </a:rPr>
              <a:t> </a:t>
            </a:r>
            <a:r>
              <a:rPr lang="de-AT" sz="1800" dirty="0" err="1" smtClean="0">
                <a:solidFill>
                  <a:prstClr val="black"/>
                </a:solidFill>
              </a:rPr>
              <a:t>the</a:t>
            </a:r>
            <a:r>
              <a:rPr lang="de-AT" sz="1800" dirty="0" smtClean="0">
                <a:solidFill>
                  <a:prstClr val="black"/>
                </a:solidFill>
              </a:rPr>
              <a:t> </a:t>
            </a:r>
            <a:r>
              <a:rPr lang="de-AT" sz="1800" dirty="0" err="1" smtClean="0">
                <a:solidFill>
                  <a:prstClr val="black"/>
                </a:solidFill>
              </a:rPr>
              <a:t>student</a:t>
            </a:r>
            <a:r>
              <a:rPr lang="de-AT" sz="1800" dirty="0" smtClean="0">
                <a:solidFill>
                  <a:prstClr val="black"/>
                </a:solidFill>
              </a:rPr>
              <a:t> </a:t>
            </a:r>
            <a:r>
              <a:rPr lang="de-AT" sz="1800" dirty="0" smtClean="0">
                <a:solidFill>
                  <a:prstClr val="black"/>
                </a:solidFill>
                <a:sym typeface="Wingdings" pitchFamily="2" charset="2"/>
              </a:rPr>
              <a:t> Agreement</a:t>
            </a:r>
            <a:endParaRPr lang="de-AT" sz="1800" dirty="0" smtClean="0">
              <a:solidFill>
                <a:prstClr val="black"/>
              </a:solidFill>
            </a:endParaRPr>
          </a:p>
          <a:p>
            <a:pPr marL="914400" lvl="1" indent="-457200" algn="just">
              <a:buFont typeface="Arial" charset="0"/>
              <a:buChar char="•"/>
            </a:pPr>
            <a:r>
              <a:rPr lang="de-AT" sz="1200" dirty="0" err="1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Both</a:t>
            </a:r>
            <a:r>
              <a:rPr lang="de-AT" sz="1200" dirty="0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de-AT" sz="1200" dirty="0" err="1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institutions</a:t>
            </a:r>
            <a:endParaRPr lang="de-AT" sz="1200" dirty="0" smtClean="0">
              <a:solidFill>
                <a:prstClr val="black">
                  <a:tint val="75000"/>
                </a:prstClr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marL="914400" lvl="1" indent="-457200" algn="just">
              <a:buFont typeface="Arial" charset="0"/>
              <a:buChar char="•"/>
            </a:pPr>
            <a:r>
              <a:rPr lang="de-AT" sz="1200" dirty="0" err="1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Both</a:t>
            </a:r>
            <a:r>
              <a:rPr lang="de-AT" sz="1200" dirty="0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de-AT" sz="1200" dirty="0" err="1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supervisors</a:t>
            </a:r>
            <a:endParaRPr lang="de-AT" sz="1200" dirty="0" smtClean="0">
              <a:solidFill>
                <a:prstClr val="black">
                  <a:tint val="75000"/>
                </a:prstClr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marL="914400" lvl="1" indent="-457200" algn="just">
              <a:buFont typeface="Arial" charset="0"/>
              <a:buChar char="•"/>
            </a:pPr>
            <a:r>
              <a:rPr lang="de-AT" sz="1200" dirty="0" err="1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PhD</a:t>
            </a:r>
            <a:r>
              <a:rPr lang="de-AT" sz="1200" dirty="0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de-AT" sz="1200" dirty="0" err="1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candidate</a:t>
            </a:r>
            <a:endParaRPr lang="de-AT" sz="1200" dirty="0" smtClean="0">
              <a:solidFill>
                <a:prstClr val="black">
                  <a:tint val="75000"/>
                </a:prstClr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lvl="1" algn="just"/>
            <a:endParaRPr lang="de-AT" sz="1400" dirty="0" smtClean="0">
              <a:solidFill>
                <a:prstClr val="black"/>
              </a:solidFill>
            </a:endParaRPr>
          </a:p>
          <a:p>
            <a:pPr marL="457200" lvl="0" indent="-457200">
              <a:buFont typeface="Arial" charset="0"/>
              <a:buChar char="•"/>
            </a:pPr>
            <a:r>
              <a:rPr lang="de-AT" sz="1800" dirty="0" smtClean="0">
                <a:solidFill>
                  <a:prstClr val="black"/>
                </a:solidFill>
              </a:rPr>
              <a:t>Admission/Target Groups</a:t>
            </a:r>
            <a:endParaRPr lang="de-AT" sz="1800" dirty="0">
              <a:solidFill>
                <a:prstClr val="black"/>
              </a:solidFill>
            </a:endParaRPr>
          </a:p>
          <a:p>
            <a:pPr marL="914400" lvl="1" indent="-457200" algn="just">
              <a:buFont typeface="Arial" charset="0"/>
              <a:buChar char="•"/>
            </a:pPr>
            <a:r>
              <a:rPr lang="de-AT" sz="1200" dirty="0" err="1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According</a:t>
            </a:r>
            <a:r>
              <a:rPr lang="de-AT" sz="1200" dirty="0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de-AT" sz="1200" dirty="0" err="1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to</a:t>
            </a:r>
            <a:r>
              <a:rPr lang="de-AT" sz="1200" dirty="0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de-AT" sz="1200" dirty="0" err="1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the</a:t>
            </a:r>
            <a:r>
              <a:rPr lang="de-AT" sz="1200" dirty="0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de-AT" sz="1200" dirty="0" err="1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admission</a:t>
            </a:r>
            <a:r>
              <a:rPr lang="de-AT" sz="1200" dirty="0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de-AT" sz="1200" dirty="0" err="1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rules</a:t>
            </a:r>
            <a:r>
              <a:rPr lang="de-AT" sz="1200" dirty="0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de-AT" sz="1200" dirty="0" err="1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of</a:t>
            </a:r>
            <a:r>
              <a:rPr lang="de-AT" sz="1200" dirty="0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de-AT" sz="1200" dirty="0" err="1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both</a:t>
            </a:r>
            <a:r>
              <a:rPr lang="de-AT" sz="1200" dirty="0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de-AT" sz="1200" dirty="0" err="1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universities</a:t>
            </a:r>
            <a:endParaRPr lang="de-AT" sz="1200" dirty="0">
              <a:solidFill>
                <a:prstClr val="black">
                  <a:tint val="75000"/>
                </a:prstClr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marL="914400" lvl="1" indent="-457200" algn="just">
              <a:buFont typeface="Arial" charset="0"/>
              <a:buChar char="•"/>
            </a:pPr>
            <a:r>
              <a:rPr lang="de-AT" sz="1200" dirty="0" err="1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Promoting</a:t>
            </a:r>
            <a:r>
              <a:rPr lang="de-AT" sz="1200" dirty="0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de-AT" sz="1200" dirty="0" err="1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mobility</a:t>
            </a:r>
            <a:endParaRPr lang="de-AT" sz="1200" dirty="0" smtClean="0">
              <a:solidFill>
                <a:prstClr val="black">
                  <a:tint val="75000"/>
                </a:prstClr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marL="914400" lvl="1" indent="-457200" algn="just">
              <a:buFont typeface="Arial" charset="0"/>
              <a:buChar char="•"/>
            </a:pPr>
            <a:r>
              <a:rPr lang="de-AT" sz="1200" dirty="0" err="1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Foreign</a:t>
            </a:r>
            <a:r>
              <a:rPr lang="de-AT" sz="1200" dirty="0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de-AT" sz="1200" dirty="0" err="1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supervision</a:t>
            </a:r>
            <a:r>
              <a:rPr lang="de-AT" sz="1200" dirty="0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de-AT" sz="1200" dirty="0" err="1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enhancing</a:t>
            </a:r>
            <a:r>
              <a:rPr lang="de-AT" sz="1200" dirty="0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de-AT" sz="1200" dirty="0" err="1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thematic</a:t>
            </a:r>
            <a:r>
              <a:rPr lang="de-AT" sz="1200" dirty="0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de-AT" sz="1200" dirty="0" err="1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relevance</a:t>
            </a:r>
            <a:r>
              <a:rPr lang="de-AT" sz="1200" dirty="0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de-AT" sz="1200" dirty="0" err="1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of</a:t>
            </a:r>
            <a:r>
              <a:rPr lang="de-AT" sz="1200" dirty="0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de-AT" sz="1200" dirty="0" err="1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the</a:t>
            </a:r>
            <a:r>
              <a:rPr lang="de-AT" sz="1200" dirty="0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de-AT" sz="1200" dirty="0" err="1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thesis</a:t>
            </a:r>
            <a:endParaRPr lang="de-AT" sz="1200" dirty="0" smtClean="0">
              <a:solidFill>
                <a:prstClr val="black">
                  <a:tint val="75000"/>
                </a:prstClr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lvl="1" algn="just"/>
            <a:endParaRPr lang="de-AT" sz="1600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Titel 2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de-AT" sz="2000" dirty="0" smtClean="0">
                <a:solidFill>
                  <a:prstClr val="black"/>
                </a:solidFill>
              </a:rPr>
              <a:t>Co-</a:t>
            </a:r>
            <a:r>
              <a:rPr lang="de-AT" sz="2000" dirty="0" err="1" smtClean="0">
                <a:solidFill>
                  <a:prstClr val="black"/>
                </a:solidFill>
              </a:rPr>
              <a:t>Tutelle</a:t>
            </a:r>
            <a:r>
              <a:rPr lang="de-AT" sz="2000" dirty="0" smtClean="0">
                <a:solidFill>
                  <a:prstClr val="black"/>
                </a:solidFill>
              </a:rPr>
              <a:t> Agreements</a:t>
            </a:r>
            <a:endParaRPr lang="de-AT" sz="2000" dirty="0"/>
          </a:p>
        </p:txBody>
      </p:sp>
    </p:spTree>
    <p:extLst>
      <p:ext uri="{BB962C8B-B14F-4D97-AF65-F5344CB8AC3E}">
        <p14:creationId xmlns:p14="http://schemas.microsoft.com/office/powerpoint/2010/main" val="22663839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ildplatzhalter 1"/>
          <p:cNvSpPr>
            <a:spLocks noGrp="1"/>
          </p:cNvSpPr>
          <p:nvPr>
            <p:ph type="pic" sz="quarter" idx="10"/>
          </p:nvPr>
        </p:nvSpPr>
        <p:spPr/>
      </p:sp>
    </p:spTree>
    <p:extLst>
      <p:ext uri="{BB962C8B-B14F-4D97-AF65-F5344CB8AC3E}">
        <p14:creationId xmlns:p14="http://schemas.microsoft.com/office/powerpoint/2010/main" val="3075388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PT_Vorlage_REWI_16zu9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77EF63618065E446A4A142E80EADEBB3" ma:contentTypeVersion="0" ma:contentTypeDescription="Ein neues Dokument erstellen." ma:contentTypeScope="" ma:versionID="8ec35286ab47ebb694546f8c97ca22cc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b4f5dc90cf06628c3b90945c8266c24d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Inhaltstyp"/>
        <xsd:element ref="dc:title" minOccurs="0" maxOccurs="1" ma:index="4" ma:displayName="Titel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159C01D7-8596-4B33-A529-4689011D8E70}">
  <ds:schemaRefs>
    <ds:schemaRef ds:uri="http://purl.org/dc/elements/1.1/"/>
    <ds:schemaRef ds:uri="http://purl.org/dc/terms/"/>
    <ds:schemaRef ds:uri="http://schemas.microsoft.com/office/2006/documentManagement/types"/>
    <ds:schemaRef ds:uri="http://www.w3.org/XML/1998/namespace"/>
    <ds:schemaRef ds:uri="http://purl.org/dc/dcmitype/"/>
    <ds:schemaRef ds:uri="http://schemas.openxmlformats.org/package/2006/metadata/core-properties"/>
    <ds:schemaRef ds:uri="http://schemas.microsoft.com/office/infopath/2007/PartnerControls"/>
    <ds:schemaRef ds:uri="http://schemas.microsoft.com/office/2006/metadata/properties"/>
  </ds:schemaRefs>
</ds:datastoreItem>
</file>

<file path=customXml/itemProps2.xml><?xml version="1.0" encoding="utf-8"?>
<ds:datastoreItem xmlns:ds="http://schemas.openxmlformats.org/officeDocument/2006/customXml" ds:itemID="{FC3D1607-7625-4032-8E15-62103809387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  <ds:schemaRef ds:uri="http://schemas.microsoft.com/office/infopath/2007/PartnerControls"/>
  </ds:schemaRefs>
</ds:datastoreItem>
</file>

<file path=customXml/itemProps3.xml><?xml version="1.0" encoding="utf-8"?>
<ds:datastoreItem xmlns:ds="http://schemas.openxmlformats.org/officeDocument/2006/customXml" ds:itemID="{5F8E9C2D-4705-4AEB-AA04-9479473028AC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PPT_Vorlage_REWI_16zu9</Template>
  <TotalTime>0</TotalTime>
  <Words>594</Words>
  <Application>Microsoft Office PowerPoint</Application>
  <PresentationFormat>Bildschirmpräsentation (16:9)</PresentationFormat>
  <Paragraphs>93</Paragraphs>
  <Slides>10</Slides>
  <Notes>0</Notes>
  <HiddenSlides>0</HiddenSlides>
  <MMClips>0</MMClips>
  <ScaleCrop>false</ScaleCrop>
  <HeadingPairs>
    <vt:vector size="4" baseType="variant">
      <vt:variant>
        <vt:lpstr>Design</vt:lpstr>
      </vt:variant>
      <vt:variant>
        <vt:i4>1</vt:i4>
      </vt:variant>
      <vt:variant>
        <vt:lpstr>Folientitel</vt:lpstr>
      </vt:variant>
      <vt:variant>
        <vt:i4>10</vt:i4>
      </vt:variant>
    </vt:vector>
  </HeadingPairs>
  <TitlesOfParts>
    <vt:vector size="11" baseType="lpstr">
      <vt:lpstr>PPT_Vorlage_REWI_16zu9</vt:lpstr>
      <vt:lpstr>Doctoral Studies at the Graz Law School</vt:lpstr>
      <vt:lpstr>Overview</vt:lpstr>
      <vt:lpstr>Doctoral Studies 2002 - 2009</vt:lpstr>
      <vt:lpstr>Doctoral Studies 2002 - 2009</vt:lpstr>
      <vt:lpstr>Doctoral Studies since 2009 (current system)</vt:lpstr>
      <vt:lpstr>Doctoral Studies since 2009 (current system)</vt:lpstr>
      <vt:lpstr>Doctoral Programs (DP)</vt:lpstr>
      <vt:lpstr>Joint PhD Program „Diversity Management and Governance“</vt:lpstr>
      <vt:lpstr>Co-Tutelle Agreements</vt:lpstr>
      <vt:lpstr>PowerPoint-Präsentation</vt:lpstr>
    </vt:vector>
  </TitlesOfParts>
  <Company>Karl-Franzens-Universität Graz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Doctoral Studies at the Graz Law School</dc:title>
  <dc:creator>Administrator</dc:creator>
  <cp:lastModifiedBy>Wagner</cp:lastModifiedBy>
  <cp:revision>25</cp:revision>
  <dcterms:created xsi:type="dcterms:W3CDTF">2013-04-26T11:05:31Z</dcterms:created>
  <dcterms:modified xsi:type="dcterms:W3CDTF">2013-05-01T13:04:46Z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0x01010077EF63618065E446A4A142E80EADEBB3</vt:lpwstr>
  </property>
</Properties>
</file>